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3"/>
  </p:handoutMasterIdLst>
  <p:sldIdLst>
    <p:sldId id="259" r:id="rId2"/>
  </p:sldIdLst>
  <p:sldSz cx="38404800" cy="38404800"/>
  <p:notesSz cx="6953250" cy="9239250"/>
  <p:custDataLst>
    <p:tags r:id="rId4"/>
  </p:custDataLst>
  <p:defaultTextStyle>
    <a:defPPr>
      <a:defRPr lang="en-US"/>
    </a:defPPr>
    <a:lvl1pPr algn="ctr" rtl="0" fontAlgn="base">
      <a:spcBef>
        <a:spcPct val="0"/>
      </a:spcBef>
      <a:spcAft>
        <a:spcPct val="0"/>
      </a:spcAft>
      <a:defRPr sz="5016" b="1" kern="1200">
        <a:solidFill>
          <a:srgbClr val="FF9900"/>
        </a:solidFill>
        <a:latin typeface="Arial"/>
        <a:ea typeface="+mn-ea"/>
        <a:cs typeface="+mn-cs"/>
      </a:defRPr>
    </a:lvl1pPr>
    <a:lvl2pPr marL="533370" algn="ctr" rtl="0" fontAlgn="base">
      <a:spcBef>
        <a:spcPct val="0"/>
      </a:spcBef>
      <a:spcAft>
        <a:spcPct val="0"/>
      </a:spcAft>
      <a:defRPr sz="5016" b="1" kern="1200">
        <a:solidFill>
          <a:srgbClr val="FF9900"/>
        </a:solidFill>
        <a:latin typeface="Arial"/>
        <a:ea typeface="+mn-ea"/>
        <a:cs typeface="+mn-cs"/>
      </a:defRPr>
    </a:lvl2pPr>
    <a:lvl3pPr marL="1066739" algn="ctr" rtl="0" fontAlgn="base">
      <a:spcBef>
        <a:spcPct val="0"/>
      </a:spcBef>
      <a:spcAft>
        <a:spcPct val="0"/>
      </a:spcAft>
      <a:defRPr sz="5016" b="1" kern="1200">
        <a:solidFill>
          <a:srgbClr val="FF9900"/>
        </a:solidFill>
        <a:latin typeface="Arial"/>
        <a:ea typeface="+mn-ea"/>
        <a:cs typeface="+mn-cs"/>
      </a:defRPr>
    </a:lvl3pPr>
    <a:lvl4pPr marL="1600109" algn="ctr" rtl="0" fontAlgn="base">
      <a:spcBef>
        <a:spcPct val="0"/>
      </a:spcBef>
      <a:spcAft>
        <a:spcPct val="0"/>
      </a:spcAft>
      <a:defRPr sz="5016" b="1" kern="1200">
        <a:solidFill>
          <a:srgbClr val="FF9900"/>
        </a:solidFill>
        <a:latin typeface="Arial"/>
        <a:ea typeface="+mn-ea"/>
        <a:cs typeface="+mn-cs"/>
      </a:defRPr>
    </a:lvl4pPr>
    <a:lvl5pPr marL="2133478" algn="ctr" rtl="0" fontAlgn="base">
      <a:spcBef>
        <a:spcPct val="0"/>
      </a:spcBef>
      <a:spcAft>
        <a:spcPct val="0"/>
      </a:spcAft>
      <a:defRPr sz="5016" b="1" kern="1200">
        <a:solidFill>
          <a:srgbClr val="FF9900"/>
        </a:solidFill>
        <a:latin typeface="Arial"/>
        <a:ea typeface="+mn-ea"/>
        <a:cs typeface="+mn-cs"/>
      </a:defRPr>
    </a:lvl5pPr>
    <a:lvl6pPr marL="2666848" algn="l" defTabSz="1066739" rtl="0" eaLnBrk="1" latinLnBrk="0" hangingPunct="1">
      <a:defRPr sz="5016" b="1" kern="1200">
        <a:solidFill>
          <a:srgbClr val="FF9900"/>
        </a:solidFill>
        <a:latin typeface="Arial"/>
        <a:ea typeface="+mn-ea"/>
        <a:cs typeface="+mn-cs"/>
      </a:defRPr>
    </a:lvl6pPr>
    <a:lvl7pPr marL="3200217" algn="l" defTabSz="1066739" rtl="0" eaLnBrk="1" latinLnBrk="0" hangingPunct="1">
      <a:defRPr sz="5016" b="1" kern="1200">
        <a:solidFill>
          <a:srgbClr val="FF9900"/>
        </a:solidFill>
        <a:latin typeface="Arial"/>
        <a:ea typeface="+mn-ea"/>
        <a:cs typeface="+mn-cs"/>
      </a:defRPr>
    </a:lvl7pPr>
    <a:lvl8pPr marL="3733587" algn="l" defTabSz="1066739" rtl="0" eaLnBrk="1" latinLnBrk="0" hangingPunct="1">
      <a:defRPr sz="5016" b="1" kern="1200">
        <a:solidFill>
          <a:srgbClr val="FF9900"/>
        </a:solidFill>
        <a:latin typeface="Arial"/>
        <a:ea typeface="+mn-ea"/>
        <a:cs typeface="+mn-cs"/>
      </a:defRPr>
    </a:lvl8pPr>
    <a:lvl9pPr marL="4266956" algn="l" defTabSz="1066739" rtl="0" eaLnBrk="1" latinLnBrk="0" hangingPunct="1">
      <a:defRPr sz="5016" b="1" kern="1200">
        <a:solidFill>
          <a:srgbClr val="FF9900"/>
        </a:solidFill>
        <a:latin typeface="Arial"/>
        <a:ea typeface="+mn-ea"/>
        <a:cs typeface="+mn-cs"/>
      </a:defRPr>
    </a:lvl9pPr>
  </p:defaultTextStyle>
  <p:extLst>
    <p:ext uri="{EFAFB233-063F-42B5-8137-9DF3F51BA10A}">
      <p15:sldGuideLst xmlns:p15="http://schemas.microsoft.com/office/powerpoint/2012/main">
        <p15:guide id="1" orient="horz" pos="12096" userDrawn="1">
          <p15:clr>
            <a:srgbClr val="A4A3A4"/>
          </p15:clr>
        </p15:guide>
        <p15:guide id="2" pos="1209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stin Delre" initials="JD"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8C8C8"/>
    <a:srgbClr val="E64B3C"/>
    <a:srgbClr val="2D3C50"/>
    <a:srgbClr val="FF9900"/>
    <a:srgbClr val="990000"/>
    <a:srgbClr val="000050"/>
    <a:srgbClr val="00126A"/>
    <a:srgbClr val="0033CC"/>
    <a:srgbClr val="000066"/>
    <a:srgbClr val="00062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652" autoAdjust="0"/>
    <p:restoredTop sz="95688" autoAdjust="0"/>
  </p:normalViewPr>
  <p:slideViewPr>
    <p:cSldViewPr>
      <p:cViewPr>
        <p:scale>
          <a:sx n="66" d="100"/>
          <a:sy n="66" d="100"/>
        </p:scale>
        <p:origin x="-4368" y="-6984"/>
      </p:cViewPr>
      <p:guideLst>
        <p:guide orient="horz" pos="12096"/>
        <p:guide pos="1209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handoutMaster" Target="handoutMasters/handoutMaster1.xml"/><Relationship Id="rId4" Type="http://schemas.openxmlformats.org/officeDocument/2006/relationships/tags" Target="tags/tag1.xml"/><Relationship Id="rId5" Type="http://schemas.openxmlformats.org/officeDocument/2006/relationships/commentAuthors" Target="commentAuthors.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p:cNvSpPr>
            <a:spLocks noGrp="1" noChangeArrowheads="1"/>
          </p:cNvSpPr>
          <p:nvPr>
            <p:ph type="hdr" sz="quarter"/>
          </p:nvPr>
        </p:nvSpPr>
        <p:spPr bwMode="auto">
          <a:xfrm>
            <a:off x="0" y="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t" anchorCtr="0" compatLnSpc="1">
            <a:prstTxWarp prst="textNoShape">
              <a:avLst/>
            </a:prstTxWarp>
          </a:bodyPr>
          <a:lstStyle>
            <a:defPPr>
              <a:defRPr kern="1200" smtId="4294967295"/>
            </a:defPPr>
            <a:lvl1pPr algn="l" defTabSz="928688">
              <a:defRPr sz="1200" b="0">
                <a:solidFill>
                  <a:schemeClr val="tx1"/>
                </a:solidFill>
                <a:latin typeface="Arial" pitchFamily="34" charset="0"/>
              </a:defRPr>
            </a:lvl1pPr>
          </a:lstStyle>
          <a:p>
            <a:pPr>
              <a:defRPr/>
            </a:pPr>
            <a:endParaRPr lang="en-US"/>
          </a:p>
        </p:txBody>
      </p:sp>
      <p:sp>
        <p:nvSpPr>
          <p:cNvPr id="29699" name="Rectangle 3"/>
          <p:cNvSpPr>
            <a:spLocks noGrp="1" noChangeArrowheads="1"/>
          </p:cNvSpPr>
          <p:nvPr>
            <p:ph type="dt" sz="quarter" idx="1"/>
          </p:nvPr>
        </p:nvSpPr>
        <p:spPr bwMode="auto">
          <a:xfrm>
            <a:off x="3938588" y="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t" anchorCtr="0" compatLnSpc="1">
            <a:prstTxWarp prst="textNoShape">
              <a:avLst/>
            </a:prstTxWarp>
          </a:bodyPr>
          <a:lstStyle>
            <a:defPPr>
              <a:defRPr kern="1200" smtId="4294967295"/>
            </a:defPPr>
            <a:lvl1pPr algn="r" defTabSz="928688">
              <a:defRPr sz="1200" b="0">
                <a:solidFill>
                  <a:schemeClr val="tx1"/>
                </a:solidFill>
                <a:latin typeface="Arial" pitchFamily="34" charset="0"/>
              </a:defRPr>
            </a:lvl1pPr>
          </a:lstStyle>
          <a:p>
            <a:pPr>
              <a:defRPr/>
            </a:pPr>
            <a:endParaRPr lang="en-US"/>
          </a:p>
        </p:txBody>
      </p:sp>
      <p:sp>
        <p:nvSpPr>
          <p:cNvPr id="29700" name="Rectangle 4"/>
          <p:cNvSpPr>
            <a:spLocks noGrp="1" noChangeArrowheads="1"/>
          </p:cNvSpPr>
          <p:nvPr>
            <p:ph type="ftr" sz="quarter" idx="2"/>
          </p:nvPr>
        </p:nvSpPr>
        <p:spPr bwMode="auto">
          <a:xfrm>
            <a:off x="0" y="877570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b" anchorCtr="0" compatLnSpc="1">
            <a:prstTxWarp prst="textNoShape">
              <a:avLst/>
            </a:prstTxWarp>
          </a:bodyPr>
          <a:lstStyle>
            <a:defPPr>
              <a:defRPr kern="1200" smtId="4294967295"/>
            </a:defPPr>
            <a:lvl1pPr algn="l" defTabSz="928688">
              <a:defRPr sz="1200" b="0">
                <a:solidFill>
                  <a:schemeClr val="tx1"/>
                </a:solidFill>
                <a:latin typeface="Arial" pitchFamily="34" charset="0"/>
              </a:defRPr>
            </a:lvl1pPr>
          </a:lstStyle>
          <a:p>
            <a:pPr>
              <a:defRPr/>
            </a:pPr>
            <a:endParaRPr lang="en-US"/>
          </a:p>
        </p:txBody>
      </p:sp>
      <p:sp>
        <p:nvSpPr>
          <p:cNvPr id="29701" name="Rectangle 5"/>
          <p:cNvSpPr>
            <a:spLocks noGrp="1" noChangeArrowheads="1"/>
          </p:cNvSpPr>
          <p:nvPr>
            <p:ph type="sldNum" sz="quarter" idx="3"/>
          </p:nvPr>
        </p:nvSpPr>
        <p:spPr bwMode="auto">
          <a:xfrm>
            <a:off x="3938588" y="8775700"/>
            <a:ext cx="3013075" cy="461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10" tIns="46455" rIns="92910" bIns="46455" anchor="b" anchorCtr="0" compatLnSpc="1">
            <a:prstTxWarp prst="textNoShape">
              <a:avLst/>
            </a:prstTxWarp>
          </a:bodyPr>
          <a:lstStyle>
            <a:defPPr>
              <a:defRPr kern="1200" smtId="4294967295"/>
            </a:defPPr>
            <a:lvl1pPr algn="r" defTabSz="928688">
              <a:defRPr sz="1200" b="0">
                <a:solidFill>
                  <a:schemeClr val="tx1"/>
                </a:solidFill>
                <a:latin typeface="Arial" pitchFamily="34" charset="0"/>
              </a:defRPr>
            </a:lvl1pPr>
          </a:lstStyle>
          <a:p>
            <a:pPr>
              <a:defRPr/>
            </a:pPr>
            <a:fld id="{54F1B5D8-D97D-47DE-99FD-BED51FB7C907}" type="slidenum">
              <a:rPr lang="en-US"/>
              <a:pPr>
                <a:defRPr/>
              </a:pPr>
              <a:t>‹#›</a:t>
            </a:fld>
            <a:endParaRPr lang="en-US"/>
          </a:p>
        </p:txBody>
      </p:sp>
    </p:spTree>
    <p:extLst>
      <p:ext uri="{BB962C8B-B14F-4D97-AF65-F5344CB8AC3E}">
        <p14:creationId xmlns:p14="http://schemas.microsoft.com/office/powerpoint/2010/main" val="748278429"/>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13.tiff>
</file>

<file path=ppt/media/image14.tiff>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918" y="11931121"/>
            <a:ext cx="32642969" cy="8230658"/>
          </a:xfrm>
        </p:spPr>
        <p:txBody>
          <a:bodyPr/>
          <a:lstStyle>
            <a:defPPr>
              <a:defRPr kern="1200" smtId="4294967295"/>
            </a:defPPr>
          </a:lstStyle>
          <a:p>
            <a:r>
              <a:rPr lang="en-US"/>
              <a:t>Click to edit Master title style</a:t>
            </a:r>
          </a:p>
        </p:txBody>
      </p:sp>
      <p:sp>
        <p:nvSpPr>
          <p:cNvPr id="3" name="Subtitle 2"/>
          <p:cNvSpPr>
            <a:spLocks noGrp="1"/>
          </p:cNvSpPr>
          <p:nvPr>
            <p:ph type="subTitle" idx="1"/>
          </p:nvPr>
        </p:nvSpPr>
        <p:spPr>
          <a:xfrm>
            <a:off x="5760444" y="21761979"/>
            <a:ext cx="26883915" cy="9816042"/>
          </a:xfrm>
        </p:spPr>
        <p:txBody>
          <a:bodyPr/>
          <a:lstStyle>
            <a:defPPr>
              <a:defRPr kern="1200" smtId="4294967295"/>
            </a:defPPr>
            <a:lvl1pPr marL="0" indent="0" algn="ctr">
              <a:buNone/>
              <a:defRPr/>
            </a:lvl1pPr>
            <a:lvl2pPr marL="400061" indent="0" algn="ctr">
              <a:buNone/>
              <a:defRPr/>
            </a:lvl2pPr>
            <a:lvl3pPr marL="800123" indent="0" algn="ctr">
              <a:buNone/>
              <a:defRPr/>
            </a:lvl3pPr>
            <a:lvl4pPr marL="1200184" indent="0" algn="ctr">
              <a:buNone/>
              <a:defRPr/>
            </a:lvl4pPr>
            <a:lvl5pPr marL="1600246" indent="0" algn="ctr">
              <a:buNone/>
              <a:defRPr/>
            </a:lvl5pPr>
            <a:lvl6pPr marL="2000307" indent="0" algn="ctr">
              <a:buNone/>
              <a:defRPr/>
            </a:lvl6pPr>
            <a:lvl7pPr marL="2400369" indent="0" algn="ctr">
              <a:buNone/>
              <a:defRPr/>
            </a:lvl7pPr>
            <a:lvl8pPr marL="2800430" indent="0" algn="ctr">
              <a:buNone/>
              <a:defRPr/>
            </a:lvl8pPr>
            <a:lvl9pPr marL="3200491"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A5EDBB11-81A3-4CFA-BA97-1ABE9A8F32CF}" type="slidenum">
              <a:rPr lang="en-US"/>
              <a:pPr>
                <a:defRPr/>
              </a:pPr>
              <a:t>‹#›</a:t>
            </a:fld>
            <a:endParaRPr lang="en-US"/>
          </a:p>
        </p:txBody>
      </p:sp>
    </p:spTree>
    <p:extLst>
      <p:ext uri="{BB962C8B-B14F-4D97-AF65-F5344CB8AC3E}">
        <p14:creationId xmlns:p14="http://schemas.microsoft.com/office/powerpoint/2010/main" val="3565816772"/>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65ECC0F7-0140-4FFA-BB4D-270D63D3C308}" type="slidenum">
              <a:rPr lang="en-US"/>
              <a:pPr>
                <a:defRPr/>
              </a:pPr>
              <a:t>‹#›</a:t>
            </a:fld>
            <a:endParaRPr lang="en-US"/>
          </a:p>
        </p:txBody>
      </p:sp>
    </p:spTree>
    <p:extLst>
      <p:ext uri="{BB962C8B-B14F-4D97-AF65-F5344CB8AC3E}">
        <p14:creationId xmlns:p14="http://schemas.microsoft.com/office/powerpoint/2010/main" val="37073775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843761" y="1537231"/>
            <a:ext cx="8641358" cy="32770763"/>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1919685" y="1537231"/>
            <a:ext cx="25790723" cy="32770763"/>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BC1B9D64-3336-481D-94A5-F579BB4A8A39}" type="slidenum">
              <a:rPr lang="en-US"/>
              <a:pPr>
                <a:defRPr/>
              </a:pPr>
              <a:t>‹#›</a:t>
            </a:fld>
            <a:endParaRPr lang="en-US"/>
          </a:p>
        </p:txBody>
      </p:sp>
    </p:spTree>
    <p:extLst>
      <p:ext uri="{BB962C8B-B14F-4D97-AF65-F5344CB8AC3E}">
        <p14:creationId xmlns:p14="http://schemas.microsoft.com/office/powerpoint/2010/main" val="1836142092"/>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reserve="1">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1919686" y="1537229"/>
            <a:ext cx="34565431" cy="6400800"/>
          </a:xfrm>
        </p:spPr>
        <p:txBody>
          <a:bodyPr/>
          <a:lstStyle>
            <a:defPPr>
              <a:defRPr kern="1200" smtId="4294967295"/>
            </a:defPPr>
          </a:lstStyle>
          <a:p>
            <a:r>
              <a:rPr lang="en-US"/>
              <a:t>Click to edit Master title style</a:t>
            </a:r>
          </a:p>
        </p:txBody>
      </p:sp>
      <p:sp>
        <p:nvSpPr>
          <p:cNvPr id="3" name="Content Placeholder 2"/>
          <p:cNvSpPr>
            <a:spLocks noGrp="1"/>
          </p:cNvSpPr>
          <p:nvPr>
            <p:ph sz="quarter" idx="1"/>
          </p:nvPr>
        </p:nvSpPr>
        <p:spPr>
          <a:xfrm>
            <a:off x="1919687" y="8960382"/>
            <a:ext cx="17216040" cy="12584907"/>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19269078" y="8960382"/>
            <a:ext cx="17216040" cy="12584907"/>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1919687" y="21723086"/>
            <a:ext cx="17216040" cy="12584906"/>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19269078" y="21723086"/>
            <a:ext cx="17216040" cy="12584906"/>
          </a:xfr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2D98BD33-354E-4B11-91E6-709054688882}" type="slidenum">
              <a:rPr lang="en-US"/>
              <a:pPr>
                <a:defRPr/>
              </a:pPr>
              <a:t>‹#›</a:t>
            </a:fld>
            <a:endParaRPr lang="en-US"/>
          </a:p>
        </p:txBody>
      </p:sp>
    </p:spTree>
    <p:extLst>
      <p:ext uri="{BB962C8B-B14F-4D97-AF65-F5344CB8AC3E}">
        <p14:creationId xmlns:p14="http://schemas.microsoft.com/office/powerpoint/2010/main" val="110649802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A5940B6B-3169-44D4-847B-7863905C32CF}" type="slidenum">
              <a:rPr lang="en-US"/>
              <a:pPr>
                <a:defRPr/>
              </a:pPr>
              <a:t>‹#›</a:t>
            </a:fld>
            <a:endParaRPr lang="en-US"/>
          </a:p>
        </p:txBody>
      </p:sp>
    </p:spTree>
    <p:extLst>
      <p:ext uri="{BB962C8B-B14F-4D97-AF65-F5344CB8AC3E}">
        <p14:creationId xmlns:p14="http://schemas.microsoft.com/office/powerpoint/2010/main" val="173052901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2" y="24679019"/>
            <a:ext cx="32644358" cy="7626879"/>
          </a:xfrm>
        </p:spPr>
        <p:txBody>
          <a:bodyPr anchor="t"/>
          <a:lstStyle>
            <a:defPPr>
              <a:defRPr kern="1200" smtId="4294967295"/>
            </a:defPPr>
            <a:lvl1pPr algn="l">
              <a:defRPr sz="3500" b="1" cap="all"/>
            </a:lvl1pPr>
          </a:lstStyle>
          <a:p>
            <a:r>
              <a:rPr lang="en-US"/>
              <a:t>Click to edit Master title style</a:t>
            </a:r>
          </a:p>
        </p:txBody>
      </p:sp>
      <p:sp>
        <p:nvSpPr>
          <p:cNvPr id="3" name="Text Placeholder 2"/>
          <p:cNvSpPr>
            <a:spLocks noGrp="1"/>
          </p:cNvSpPr>
          <p:nvPr>
            <p:ph type="body" idx="1"/>
          </p:nvPr>
        </p:nvSpPr>
        <p:spPr>
          <a:xfrm>
            <a:off x="3033712" y="16277961"/>
            <a:ext cx="32644358" cy="8401050"/>
          </a:xfrm>
        </p:spPr>
        <p:txBody>
          <a:bodyPr anchor="b"/>
          <a:lstStyle>
            <a:defPPr>
              <a:defRPr kern="1200" smtId="4294967295"/>
            </a:defPPr>
            <a:lvl1pPr marL="0" indent="0">
              <a:buNone/>
              <a:defRPr sz="1750"/>
            </a:lvl1pPr>
            <a:lvl2pPr marL="400061" indent="0">
              <a:buNone/>
              <a:defRPr sz="1575"/>
            </a:lvl2pPr>
            <a:lvl3pPr marL="800123" indent="0">
              <a:buNone/>
              <a:defRPr sz="1400"/>
            </a:lvl3pPr>
            <a:lvl4pPr marL="1200184" indent="0">
              <a:buNone/>
              <a:defRPr sz="1225"/>
            </a:lvl4pPr>
            <a:lvl5pPr marL="1600246" indent="0">
              <a:buNone/>
              <a:defRPr sz="1225"/>
            </a:lvl5pPr>
            <a:lvl6pPr marL="2000307" indent="0">
              <a:buNone/>
              <a:defRPr sz="1225"/>
            </a:lvl6pPr>
            <a:lvl7pPr marL="2400369" indent="0">
              <a:buNone/>
              <a:defRPr sz="1225"/>
            </a:lvl7pPr>
            <a:lvl8pPr marL="2800430" indent="0">
              <a:buNone/>
              <a:defRPr sz="1225"/>
            </a:lvl8pPr>
            <a:lvl9pPr marL="3200491" indent="0">
              <a:buNone/>
              <a:defRPr sz="1225"/>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A03A4FA6-7C07-49C1-973B-224AB06B993C}" type="slidenum">
              <a:rPr lang="en-US"/>
              <a:pPr>
                <a:defRPr/>
              </a:pPr>
              <a:t>‹#›</a:t>
            </a:fld>
            <a:endParaRPr lang="en-US"/>
          </a:p>
        </p:txBody>
      </p:sp>
    </p:spTree>
    <p:extLst>
      <p:ext uri="{BB962C8B-B14F-4D97-AF65-F5344CB8AC3E}">
        <p14:creationId xmlns:p14="http://schemas.microsoft.com/office/powerpoint/2010/main" val="2393117381"/>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1919687" y="8960381"/>
            <a:ext cx="17216040" cy="25347613"/>
          </a:xfrm>
        </p:spPr>
        <p:txBody>
          <a:bodyPr/>
          <a:lstStyle>
            <a:defPPr>
              <a:defRPr kern="1200" smtId="4294967295"/>
            </a:defPPr>
            <a:lvl1pPr>
              <a:defRPr sz="2450"/>
            </a:lvl1pPr>
            <a:lvl2pPr>
              <a:defRPr sz="2100"/>
            </a:lvl2pPr>
            <a:lvl3pPr>
              <a:defRPr sz="1750"/>
            </a:lvl3pPr>
            <a:lvl4pPr>
              <a:defRPr sz="1575"/>
            </a:lvl4pPr>
            <a:lvl5pPr>
              <a:defRPr sz="1575"/>
            </a:lvl5pPr>
            <a:lvl6pPr>
              <a:defRPr sz="1575"/>
            </a:lvl6pPr>
            <a:lvl7pPr>
              <a:defRPr sz="1575"/>
            </a:lvl7pPr>
            <a:lvl8pPr>
              <a:defRPr sz="1575"/>
            </a:lvl8pPr>
            <a:lvl9pPr>
              <a:defRPr sz="157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9269078" y="8960381"/>
            <a:ext cx="17216040" cy="25347613"/>
          </a:xfrm>
        </p:spPr>
        <p:txBody>
          <a:bodyPr/>
          <a:lstStyle>
            <a:defPPr>
              <a:defRPr kern="1200" smtId="4294967295"/>
            </a:defPPr>
            <a:lvl1pPr>
              <a:defRPr sz="2450"/>
            </a:lvl1pPr>
            <a:lvl2pPr>
              <a:defRPr sz="2100"/>
            </a:lvl2pPr>
            <a:lvl3pPr>
              <a:defRPr sz="1750"/>
            </a:lvl3pPr>
            <a:lvl4pPr>
              <a:defRPr sz="1575"/>
            </a:lvl4pPr>
            <a:lvl5pPr>
              <a:defRPr sz="1575"/>
            </a:lvl5pPr>
            <a:lvl6pPr>
              <a:defRPr sz="1575"/>
            </a:lvl6pPr>
            <a:lvl7pPr>
              <a:defRPr sz="1575"/>
            </a:lvl7pPr>
            <a:lvl8pPr>
              <a:defRPr sz="1575"/>
            </a:lvl8pPr>
            <a:lvl9pPr>
              <a:defRPr sz="157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B302B25C-7078-4EDD-9EEA-F171F39DFD5B}" type="slidenum">
              <a:rPr lang="en-US"/>
              <a:pPr>
                <a:defRPr/>
              </a:pPr>
              <a:t>‹#›</a:t>
            </a:fld>
            <a:endParaRPr lang="en-US"/>
          </a:p>
        </p:txBody>
      </p:sp>
    </p:spTree>
    <p:extLst>
      <p:ext uri="{BB962C8B-B14F-4D97-AF65-F5344CB8AC3E}">
        <p14:creationId xmlns:p14="http://schemas.microsoft.com/office/powerpoint/2010/main" val="356620333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1919685" y="8597376"/>
            <a:ext cx="16968788" cy="3581929"/>
          </a:xfrm>
        </p:spPr>
        <p:txBody>
          <a:bodyPr anchor="b"/>
          <a:lstStyle>
            <a:defPPr>
              <a:defRPr kern="1200" smtId="4294967295"/>
            </a:defPPr>
            <a:lvl1pPr marL="0" indent="0">
              <a:buNone/>
              <a:defRPr sz="2100" b="1"/>
            </a:lvl1pPr>
            <a:lvl2pPr marL="400061" indent="0">
              <a:buNone/>
              <a:defRPr sz="1750" b="1"/>
            </a:lvl2pPr>
            <a:lvl3pPr marL="800123" indent="0">
              <a:buNone/>
              <a:defRPr sz="1575" b="1"/>
            </a:lvl3pPr>
            <a:lvl4pPr marL="1200184" indent="0">
              <a:buNone/>
              <a:defRPr sz="1400" b="1"/>
            </a:lvl4pPr>
            <a:lvl5pPr marL="1600246" indent="0">
              <a:buNone/>
              <a:defRPr sz="1400" b="1"/>
            </a:lvl5pPr>
            <a:lvl6pPr marL="2000307" indent="0">
              <a:buNone/>
              <a:defRPr sz="1400" b="1"/>
            </a:lvl6pPr>
            <a:lvl7pPr marL="2400369" indent="0">
              <a:buNone/>
              <a:defRPr sz="1400" b="1"/>
            </a:lvl7pPr>
            <a:lvl8pPr marL="2800430" indent="0">
              <a:buNone/>
              <a:defRPr sz="1400" b="1"/>
            </a:lvl8pPr>
            <a:lvl9pPr marL="3200491" indent="0">
              <a:buNone/>
              <a:defRPr sz="1400" b="1"/>
            </a:lvl9pPr>
          </a:lstStyle>
          <a:p>
            <a:pPr lvl="0"/>
            <a:r>
              <a:rPr lang="en-US"/>
              <a:t>Click to edit Master text styles</a:t>
            </a:r>
          </a:p>
        </p:txBody>
      </p:sp>
      <p:sp>
        <p:nvSpPr>
          <p:cNvPr id="4" name="Content Placeholder 3"/>
          <p:cNvSpPr>
            <a:spLocks noGrp="1"/>
          </p:cNvSpPr>
          <p:nvPr>
            <p:ph sz="half" idx="2"/>
          </p:nvPr>
        </p:nvSpPr>
        <p:spPr>
          <a:xfrm>
            <a:off x="1919685" y="12179300"/>
            <a:ext cx="16968788" cy="22126839"/>
          </a:xfrm>
        </p:spPr>
        <p:txBody>
          <a:bodyPr/>
          <a:lstStyle>
            <a:defPPr>
              <a:defRPr kern="1200" smtId="4294967295"/>
            </a:defPPr>
            <a:lvl1pPr>
              <a:defRPr sz="2100"/>
            </a:lvl1pPr>
            <a:lvl2pPr>
              <a:defRPr sz="1750"/>
            </a:lvl2pPr>
            <a:lvl3pPr>
              <a:defRPr sz="1575"/>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383" y="8597376"/>
            <a:ext cx="16975735" cy="3581929"/>
          </a:xfrm>
        </p:spPr>
        <p:txBody>
          <a:bodyPr anchor="b"/>
          <a:lstStyle>
            <a:defPPr>
              <a:defRPr kern="1200" smtId="4294967295"/>
            </a:defPPr>
            <a:lvl1pPr marL="0" indent="0">
              <a:buNone/>
              <a:defRPr sz="2100" b="1"/>
            </a:lvl1pPr>
            <a:lvl2pPr marL="400061" indent="0">
              <a:buNone/>
              <a:defRPr sz="1750" b="1"/>
            </a:lvl2pPr>
            <a:lvl3pPr marL="800123" indent="0">
              <a:buNone/>
              <a:defRPr sz="1575" b="1"/>
            </a:lvl3pPr>
            <a:lvl4pPr marL="1200184" indent="0">
              <a:buNone/>
              <a:defRPr sz="1400" b="1"/>
            </a:lvl4pPr>
            <a:lvl5pPr marL="1600246" indent="0">
              <a:buNone/>
              <a:defRPr sz="1400" b="1"/>
            </a:lvl5pPr>
            <a:lvl6pPr marL="2000307" indent="0">
              <a:buNone/>
              <a:defRPr sz="1400" b="1"/>
            </a:lvl6pPr>
            <a:lvl7pPr marL="2400369" indent="0">
              <a:buNone/>
              <a:defRPr sz="1400" b="1"/>
            </a:lvl7pPr>
            <a:lvl8pPr marL="2800430" indent="0">
              <a:buNone/>
              <a:defRPr sz="1400" b="1"/>
            </a:lvl8pPr>
            <a:lvl9pPr marL="3200491" indent="0">
              <a:buNone/>
              <a:defRPr sz="1400" b="1"/>
            </a:lvl9pPr>
          </a:lstStyle>
          <a:p>
            <a:pPr lvl="0"/>
            <a:r>
              <a:rPr lang="en-US"/>
              <a:t>Click to edit Master text styles</a:t>
            </a:r>
          </a:p>
        </p:txBody>
      </p:sp>
      <p:sp>
        <p:nvSpPr>
          <p:cNvPr id="6" name="Content Placeholder 5"/>
          <p:cNvSpPr>
            <a:spLocks noGrp="1"/>
          </p:cNvSpPr>
          <p:nvPr>
            <p:ph sz="quarter" idx="4"/>
          </p:nvPr>
        </p:nvSpPr>
        <p:spPr>
          <a:xfrm>
            <a:off x="19509383" y="12179300"/>
            <a:ext cx="16975735" cy="22126839"/>
          </a:xfrm>
        </p:spPr>
        <p:txBody>
          <a:bodyPr/>
          <a:lstStyle>
            <a:defPPr>
              <a:defRPr kern="1200" smtId="4294967295"/>
            </a:defPPr>
            <a:lvl1pPr>
              <a:defRPr sz="2100"/>
            </a:lvl1pPr>
            <a:lvl2pPr>
              <a:defRPr sz="1750"/>
            </a:lvl2pPr>
            <a:lvl3pPr>
              <a:defRPr sz="1575"/>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32F454DA-B8E5-407C-A8B0-B2982CBF7185}" type="slidenum">
              <a:rPr lang="en-US"/>
              <a:pPr>
                <a:defRPr/>
              </a:pPr>
              <a:t>‹#›</a:t>
            </a:fld>
            <a:endParaRPr lang="en-US"/>
          </a:p>
        </p:txBody>
      </p:sp>
    </p:spTree>
    <p:extLst>
      <p:ext uri="{BB962C8B-B14F-4D97-AF65-F5344CB8AC3E}">
        <p14:creationId xmlns:p14="http://schemas.microsoft.com/office/powerpoint/2010/main" val="1805889058"/>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smtId="4294967295"/>
            </a:defPPr>
            <a:lvl1pPr>
              <a:defRPr/>
            </a:lvl1pPr>
          </a:lstStyle>
          <a:p>
            <a:pPr>
              <a:defRPr/>
            </a:pPr>
            <a:fld id="{865CC813-0CE0-4F7E-9B7F-FCCCD6CE8862}" type="slidenum">
              <a:rPr lang="en-US"/>
              <a:pPr>
                <a:defRPr/>
              </a:pPr>
              <a:t>‹#›</a:t>
            </a:fld>
            <a:endParaRPr lang="en-US"/>
          </a:p>
        </p:txBody>
      </p:sp>
    </p:spTree>
    <p:extLst>
      <p:ext uri="{BB962C8B-B14F-4D97-AF65-F5344CB8AC3E}">
        <p14:creationId xmlns:p14="http://schemas.microsoft.com/office/powerpoint/2010/main" val="2260435680"/>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smtId="4294967295"/>
            </a:defPPr>
            <a:lvl1pPr>
              <a:defRPr/>
            </a:lvl1pPr>
          </a:lstStyle>
          <a:p>
            <a:pPr>
              <a:defRPr/>
            </a:pPr>
            <a:fld id="{A5D3508A-868C-432E-A93E-3C5AF7B204CE}" type="slidenum">
              <a:rPr lang="en-US"/>
              <a:pPr>
                <a:defRPr/>
              </a:pPr>
              <a:t>‹#›</a:t>
            </a:fld>
            <a:endParaRPr lang="en-US"/>
          </a:p>
        </p:txBody>
      </p:sp>
    </p:spTree>
    <p:extLst>
      <p:ext uri="{BB962C8B-B14F-4D97-AF65-F5344CB8AC3E}">
        <p14:creationId xmlns:p14="http://schemas.microsoft.com/office/powerpoint/2010/main" val="2329377324"/>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19685" y="1529821"/>
            <a:ext cx="12634913" cy="6506369"/>
          </a:xfrm>
        </p:spPr>
        <p:txBody>
          <a:bodyPr anchor="b"/>
          <a:lstStyle>
            <a:defPPr>
              <a:defRPr kern="1200" smtId="4294967295"/>
            </a:defPPr>
            <a:lvl1pPr algn="l">
              <a:defRPr sz="1750" b="1"/>
            </a:lvl1pPr>
          </a:lstStyle>
          <a:p>
            <a:r>
              <a:rPr lang="en-US"/>
              <a:t>Click to edit Master title style</a:t>
            </a:r>
          </a:p>
        </p:txBody>
      </p:sp>
      <p:sp>
        <p:nvSpPr>
          <p:cNvPr id="3" name="Content Placeholder 2"/>
          <p:cNvSpPr>
            <a:spLocks noGrp="1"/>
          </p:cNvSpPr>
          <p:nvPr>
            <p:ph idx="1"/>
          </p:nvPr>
        </p:nvSpPr>
        <p:spPr>
          <a:xfrm>
            <a:off x="15015765" y="1529821"/>
            <a:ext cx="21469350" cy="32776319"/>
          </a:xfrm>
        </p:spPr>
        <p:txBody>
          <a:bodyPr/>
          <a:lstStyle>
            <a:defPPr>
              <a:defRPr kern="1200" smtId="4294967295"/>
            </a:defPPr>
            <a:lvl1pPr>
              <a:defRPr sz="2800"/>
            </a:lvl1pPr>
            <a:lvl2pPr>
              <a:defRPr sz="2450"/>
            </a:lvl2pPr>
            <a:lvl3pPr>
              <a:defRPr sz="2100"/>
            </a:lvl3pPr>
            <a:lvl4pPr>
              <a:defRPr sz="1750"/>
            </a:lvl4pPr>
            <a:lvl5pPr>
              <a:defRPr sz="1750"/>
            </a:lvl5pPr>
            <a:lvl6pPr>
              <a:defRPr sz="1750"/>
            </a:lvl6pPr>
            <a:lvl7pPr>
              <a:defRPr sz="1750"/>
            </a:lvl7pPr>
            <a:lvl8pPr>
              <a:defRPr sz="1750"/>
            </a:lvl8pPr>
            <a:lvl9pPr>
              <a:defRPr sz="1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19685" y="8036190"/>
            <a:ext cx="12634913" cy="26269950"/>
          </a:xfrm>
        </p:spPr>
        <p:txBody>
          <a:bodyPr/>
          <a:lstStyle>
            <a:defPPr>
              <a:defRPr kern="1200" smtId="4294967295"/>
            </a:defPPr>
            <a:lvl1pPr marL="0" indent="0">
              <a:buNone/>
              <a:defRPr sz="1225"/>
            </a:lvl1pPr>
            <a:lvl2pPr marL="400061" indent="0">
              <a:buNone/>
              <a:defRPr sz="1050"/>
            </a:lvl2pPr>
            <a:lvl3pPr marL="800123" indent="0">
              <a:buNone/>
              <a:defRPr sz="875"/>
            </a:lvl3pPr>
            <a:lvl4pPr marL="1200184" indent="0">
              <a:buNone/>
              <a:defRPr sz="788"/>
            </a:lvl4pPr>
            <a:lvl5pPr marL="1600246" indent="0">
              <a:buNone/>
              <a:defRPr sz="788"/>
            </a:lvl5pPr>
            <a:lvl6pPr marL="2000307" indent="0">
              <a:buNone/>
              <a:defRPr sz="788"/>
            </a:lvl6pPr>
            <a:lvl7pPr marL="2400369" indent="0">
              <a:buNone/>
              <a:defRPr sz="788"/>
            </a:lvl7pPr>
            <a:lvl8pPr marL="2800430" indent="0">
              <a:buNone/>
              <a:defRPr sz="788"/>
            </a:lvl8pPr>
            <a:lvl9pPr marL="3200491" indent="0">
              <a:buNone/>
              <a:defRPr sz="788"/>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DEB5CAF5-4FB5-4E33-861E-BCE1A11039C1}" type="slidenum">
              <a:rPr lang="en-US"/>
              <a:pPr>
                <a:defRPr/>
              </a:pPr>
              <a:t>‹#›</a:t>
            </a:fld>
            <a:endParaRPr lang="en-US"/>
          </a:p>
        </p:txBody>
      </p:sp>
    </p:spTree>
    <p:extLst>
      <p:ext uri="{BB962C8B-B14F-4D97-AF65-F5344CB8AC3E}">
        <p14:creationId xmlns:p14="http://schemas.microsoft.com/office/powerpoint/2010/main" val="306706918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332" y="26882998"/>
            <a:ext cx="23043160" cy="3174471"/>
          </a:xfrm>
        </p:spPr>
        <p:txBody>
          <a:bodyPr anchor="b"/>
          <a:lstStyle>
            <a:defPPr>
              <a:defRPr kern="1200" smtId="4294967295"/>
            </a:defPPr>
            <a:lvl1pPr algn="l">
              <a:defRPr sz="1750" b="1"/>
            </a:lvl1pPr>
          </a:lstStyle>
          <a:p>
            <a:r>
              <a:rPr lang="en-US"/>
              <a:t>Click to edit Master title style</a:t>
            </a:r>
          </a:p>
        </p:txBody>
      </p:sp>
      <p:sp>
        <p:nvSpPr>
          <p:cNvPr id="3" name="Picture Placeholder 2"/>
          <p:cNvSpPr>
            <a:spLocks noGrp="1"/>
          </p:cNvSpPr>
          <p:nvPr>
            <p:ph type="pic" idx="1"/>
          </p:nvPr>
        </p:nvSpPr>
        <p:spPr>
          <a:xfrm>
            <a:off x="7527332" y="3431911"/>
            <a:ext cx="23043160" cy="23041769"/>
          </a:xfrm>
        </p:spPr>
        <p:txBody>
          <a:bodyPr/>
          <a:lstStyle>
            <a:defPPr>
              <a:defRPr kern="1200" smtId="4294967295"/>
            </a:defPPr>
            <a:lvl1pPr marL="0" indent="0">
              <a:buNone/>
              <a:defRPr sz="2800"/>
            </a:lvl1pPr>
            <a:lvl2pPr marL="400061" indent="0">
              <a:buNone/>
              <a:defRPr sz="2450"/>
            </a:lvl2pPr>
            <a:lvl3pPr marL="800123" indent="0">
              <a:buNone/>
              <a:defRPr sz="2100"/>
            </a:lvl3pPr>
            <a:lvl4pPr marL="1200184" indent="0">
              <a:buNone/>
              <a:defRPr sz="1750"/>
            </a:lvl4pPr>
            <a:lvl5pPr marL="1600246" indent="0">
              <a:buNone/>
              <a:defRPr sz="1750"/>
            </a:lvl5pPr>
            <a:lvl6pPr marL="2000307" indent="0">
              <a:buNone/>
              <a:defRPr sz="1750"/>
            </a:lvl6pPr>
            <a:lvl7pPr marL="2400369" indent="0">
              <a:buNone/>
              <a:defRPr sz="1750"/>
            </a:lvl7pPr>
            <a:lvl8pPr marL="2800430" indent="0">
              <a:buNone/>
              <a:defRPr sz="1750"/>
            </a:lvl8pPr>
            <a:lvl9pPr marL="3200491" indent="0">
              <a:buNone/>
              <a:defRPr sz="1750"/>
            </a:lvl9pPr>
          </a:lstStyle>
          <a:p>
            <a:pPr lvl="0"/>
            <a:endParaRPr lang="en-US" noProof="0"/>
          </a:p>
        </p:txBody>
      </p:sp>
      <p:sp>
        <p:nvSpPr>
          <p:cNvPr id="4" name="Text Placeholder 3"/>
          <p:cNvSpPr>
            <a:spLocks noGrp="1"/>
          </p:cNvSpPr>
          <p:nvPr>
            <p:ph type="body" sz="half" idx="2"/>
          </p:nvPr>
        </p:nvSpPr>
        <p:spPr>
          <a:xfrm>
            <a:off x="7527332" y="30057469"/>
            <a:ext cx="23043160" cy="4506118"/>
          </a:xfrm>
        </p:spPr>
        <p:txBody>
          <a:bodyPr/>
          <a:lstStyle>
            <a:defPPr>
              <a:defRPr kern="1200" smtId="4294967295"/>
            </a:defPPr>
            <a:lvl1pPr marL="0" indent="0">
              <a:buNone/>
              <a:defRPr sz="1225"/>
            </a:lvl1pPr>
            <a:lvl2pPr marL="400061" indent="0">
              <a:buNone/>
              <a:defRPr sz="1050"/>
            </a:lvl2pPr>
            <a:lvl3pPr marL="800123" indent="0">
              <a:buNone/>
              <a:defRPr sz="875"/>
            </a:lvl3pPr>
            <a:lvl4pPr marL="1200184" indent="0">
              <a:buNone/>
              <a:defRPr sz="788"/>
            </a:lvl4pPr>
            <a:lvl5pPr marL="1600246" indent="0">
              <a:buNone/>
              <a:defRPr sz="788"/>
            </a:lvl5pPr>
            <a:lvl6pPr marL="2000307" indent="0">
              <a:buNone/>
              <a:defRPr sz="788"/>
            </a:lvl6pPr>
            <a:lvl7pPr marL="2400369" indent="0">
              <a:buNone/>
              <a:defRPr sz="788"/>
            </a:lvl7pPr>
            <a:lvl8pPr marL="2800430" indent="0">
              <a:buNone/>
              <a:defRPr sz="788"/>
            </a:lvl8pPr>
            <a:lvl9pPr marL="3200491" indent="0">
              <a:buNone/>
              <a:defRPr sz="788"/>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E1738493-E10F-4F1A-B075-F4B94CA41991}" type="slidenum">
              <a:rPr lang="en-US"/>
              <a:pPr>
                <a:defRPr/>
              </a:pPr>
              <a:t>‹#›</a:t>
            </a:fld>
            <a:endParaRPr lang="en-US"/>
          </a:p>
        </p:txBody>
      </p:sp>
    </p:spTree>
    <p:extLst>
      <p:ext uri="{BB962C8B-B14F-4D97-AF65-F5344CB8AC3E}">
        <p14:creationId xmlns:p14="http://schemas.microsoft.com/office/powerpoint/2010/main" val="4129774787"/>
      </p:ext>
    </p:extLst>
  </p:cSld>
  <p:clrMapOvr>
    <a:masterClrMapping/>
  </p:clrMapOvr>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DDA9A9"/>
            </a:gs>
            <a:gs pos="50000">
              <a:srgbClr val="990000"/>
            </a:gs>
            <a:gs pos="100000">
              <a:srgbClr val="DDA9A9"/>
            </a:gs>
          </a:gsLst>
          <a:lin ang="54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919685" y="1537229"/>
            <a:ext cx="34565431" cy="6400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ctr" anchorCtr="0" compatLnSpc="1">
            <a:prstTxWarp prst="textNoShape">
              <a:avLst/>
            </a:prstTxWarp>
          </a:bodyPr>
          <a:lstStyle>
            <a:defPPr>
              <a:defRPr kern="1200" smtId="4294967295"/>
            </a:defPPr>
          </a:lstStyle>
          <a:p>
            <a:pPr lvl="0"/>
            <a:r>
              <a:rPr lang="en-US"/>
              <a:t>Click to edit Master title style</a:t>
            </a:r>
          </a:p>
        </p:txBody>
      </p:sp>
      <p:sp>
        <p:nvSpPr>
          <p:cNvPr id="1027" name="Rectangle 3"/>
          <p:cNvSpPr>
            <a:spLocks noGrp="1" noChangeArrowheads="1"/>
          </p:cNvSpPr>
          <p:nvPr>
            <p:ph type="body" idx="1"/>
          </p:nvPr>
        </p:nvSpPr>
        <p:spPr bwMode="auto">
          <a:xfrm>
            <a:off x="1919685" y="8960381"/>
            <a:ext cx="34565431" cy="253476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1919685" y="34974742"/>
            <a:ext cx="8962232" cy="2667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vl1pPr algn="l" defTabSz="3292172">
              <a:defRPr sz="4988" b="0">
                <a:solidFill>
                  <a:schemeClr val="tx1"/>
                </a:solidFill>
                <a:latin typeface="Arial" pitchFamily="34" charset="0"/>
              </a:defRPr>
            </a:lvl1pPr>
          </a:lstStyle>
          <a:p>
            <a:pPr>
              <a:defRPr/>
            </a:pPr>
            <a:endParaRPr lang="en-US"/>
          </a:p>
        </p:txBody>
      </p:sp>
      <p:sp>
        <p:nvSpPr>
          <p:cNvPr id="1029" name="Rectangle 5"/>
          <p:cNvSpPr>
            <a:spLocks noGrp="1" noChangeArrowheads="1"/>
          </p:cNvSpPr>
          <p:nvPr>
            <p:ph type="ftr" sz="quarter" idx="3"/>
          </p:nvPr>
        </p:nvSpPr>
        <p:spPr bwMode="auto">
          <a:xfrm>
            <a:off x="13121085" y="34974742"/>
            <a:ext cx="12162632" cy="2667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vl1pPr defTabSz="3292172">
              <a:defRPr sz="4988" b="0">
                <a:solidFill>
                  <a:schemeClr val="tx1"/>
                </a:solidFill>
                <a:latin typeface="Arial" pitchFamily="34" charset="0"/>
              </a:defRPr>
            </a:lvl1pPr>
          </a:lstStyle>
          <a:p>
            <a:pPr>
              <a:defRPr/>
            </a:pPr>
            <a:endParaRPr lang="en-US"/>
          </a:p>
        </p:txBody>
      </p:sp>
      <p:sp>
        <p:nvSpPr>
          <p:cNvPr id="1030" name="Rectangle 6"/>
          <p:cNvSpPr>
            <a:spLocks noGrp="1" noChangeArrowheads="1"/>
          </p:cNvSpPr>
          <p:nvPr>
            <p:ph type="sldNum" sz="quarter" idx="4"/>
          </p:nvPr>
        </p:nvSpPr>
        <p:spPr bwMode="auto">
          <a:xfrm>
            <a:off x="27522885" y="34974742"/>
            <a:ext cx="8962232" cy="2667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76203" tIns="188102" rIns="376203" bIns="188102" anchor="t" anchorCtr="0" compatLnSpc="1">
            <a:prstTxWarp prst="textNoShape">
              <a:avLst/>
            </a:prstTxWarp>
          </a:bodyPr>
          <a:lstStyle>
            <a:defPPr>
              <a:defRPr kern="1200" smtId="4294967295"/>
            </a:defPPr>
            <a:lvl1pPr algn="r" defTabSz="3292172">
              <a:defRPr sz="4988" b="0">
                <a:solidFill>
                  <a:schemeClr val="tx1"/>
                </a:solidFill>
                <a:latin typeface="Arial" pitchFamily="34" charset="0"/>
              </a:defRPr>
            </a:lvl1pPr>
          </a:lstStyle>
          <a:p>
            <a:pPr>
              <a:defRPr/>
            </a:pPr>
            <a:fld id="{B42DBB13-E718-4C9A-AC99-89A36AFA8FDE}" type="slidenum">
              <a:rPr lang="en-US"/>
              <a:pPr>
                <a:defRPr/>
              </a:pPr>
              <a:t>‹#›</a:t>
            </a:fld>
            <a:endParaRPr lang="en-US"/>
          </a:p>
        </p:txBody>
      </p:sp>
      <p:pic>
        <p:nvPicPr>
          <p:cNvPr id="1031" name="New picture"/>
          <p:cNvPicPr/>
          <p:nvPr/>
        </p:nvPicPr>
        <p:blipFill>
          <a:blip r:embed="rId14"/>
          <a:stretch>
            <a:fillRect/>
          </a:stretch>
        </p:blipFill>
        <p:spPr>
          <a:xfrm rot="16200000">
            <a:off x="-13423900" y="19202400"/>
            <a:ext cx="16653933" cy="5096933"/>
          </a:xfrm>
          <a:prstGeom prst="rect">
            <a:avLst/>
          </a:prstGeom>
        </p:spPr>
      </p:pic>
      <p:pic>
        <p:nvPicPr>
          <p:cNvPr id="1032" name="New picture"/>
          <p:cNvPicPr/>
          <p:nvPr/>
        </p:nvPicPr>
        <p:blipFill>
          <a:blip r:embed="rId14"/>
          <a:stretch>
            <a:fillRect/>
          </a:stretch>
        </p:blipFill>
        <p:spPr>
          <a:xfrm rot="5400000">
            <a:off x="35174767" y="19202400"/>
            <a:ext cx="16653933" cy="5096933"/>
          </a:xfrm>
          <a:prstGeom prst="rect">
            <a:avLst/>
          </a:prstGeom>
        </p:spPr>
      </p:pic>
      <p:pic>
        <p:nvPicPr>
          <p:cNvPr id="1033" name="New picture"/>
          <p:cNvPicPr/>
          <p:nvPr/>
        </p:nvPicPr>
        <p:blipFill>
          <a:blip r:embed="rId15"/>
          <a:stretch>
            <a:fillRect/>
          </a:stretch>
        </p:blipFill>
        <p:spPr>
          <a:xfrm>
            <a:off x="1718734" y="38997467"/>
            <a:ext cx="34967333" cy="1807633"/>
          </a:xfrm>
          <a:prstGeom prst="rect">
            <a:avLst/>
          </a:prstGeom>
        </p:spPr>
      </p:pic>
      <p:sp>
        <p:nvSpPr>
          <p:cNvPr id="1034" name="New shape"/>
          <p:cNvSpPr/>
          <p:nvPr/>
        </p:nvSpPr>
        <p:spPr>
          <a:xfrm>
            <a:off x="1718733" y="39664217"/>
            <a:ext cx="19202400" cy="14816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5693">
                <a:solidFill>
                  <a:srgbClr val="808080"/>
                </a:solidFill>
              </a:rPr>
              <a:t>Template ID: perceptualpewter  Size: 36x36</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txStyles>
    <p:titleStyle>
      <a:defPPr>
        <a:defRPr kern="1200" smtId="4294967295"/>
      </a:defPPr>
      <a:lvl1pPr algn="ctr" defTabSz="3292172" rtl="0" eaLnBrk="0" fontAlgn="base" hangingPunct="0">
        <a:spcBef>
          <a:spcPct val="0"/>
        </a:spcBef>
        <a:spcAft>
          <a:spcPct val="0"/>
        </a:spcAft>
        <a:defRPr sz="15925">
          <a:solidFill>
            <a:schemeClr val="tx2"/>
          </a:solidFill>
          <a:latin typeface="+mj-lt"/>
          <a:ea typeface="+mj-ea"/>
          <a:cs typeface="+mj-cs"/>
        </a:defRPr>
      </a:lvl1pPr>
      <a:lvl2pPr algn="ctr" defTabSz="3292172" rtl="0" eaLnBrk="0" fontAlgn="base" hangingPunct="0">
        <a:spcBef>
          <a:spcPct val="0"/>
        </a:spcBef>
        <a:spcAft>
          <a:spcPct val="0"/>
        </a:spcAft>
        <a:defRPr sz="15925">
          <a:solidFill>
            <a:schemeClr val="tx2"/>
          </a:solidFill>
          <a:latin typeface="Arial" pitchFamily="34" charset="0"/>
        </a:defRPr>
      </a:lvl2pPr>
      <a:lvl3pPr algn="ctr" defTabSz="3292172" rtl="0" eaLnBrk="0" fontAlgn="base" hangingPunct="0">
        <a:spcBef>
          <a:spcPct val="0"/>
        </a:spcBef>
        <a:spcAft>
          <a:spcPct val="0"/>
        </a:spcAft>
        <a:defRPr sz="15925">
          <a:solidFill>
            <a:schemeClr val="tx2"/>
          </a:solidFill>
          <a:latin typeface="Arial" pitchFamily="34" charset="0"/>
        </a:defRPr>
      </a:lvl3pPr>
      <a:lvl4pPr algn="ctr" defTabSz="3292172" rtl="0" eaLnBrk="0" fontAlgn="base" hangingPunct="0">
        <a:spcBef>
          <a:spcPct val="0"/>
        </a:spcBef>
        <a:spcAft>
          <a:spcPct val="0"/>
        </a:spcAft>
        <a:defRPr sz="15925">
          <a:solidFill>
            <a:schemeClr val="tx2"/>
          </a:solidFill>
          <a:latin typeface="Arial" pitchFamily="34" charset="0"/>
        </a:defRPr>
      </a:lvl4pPr>
      <a:lvl5pPr algn="ctr" defTabSz="3292172" rtl="0" eaLnBrk="0" fontAlgn="base" hangingPunct="0">
        <a:spcBef>
          <a:spcPct val="0"/>
        </a:spcBef>
        <a:spcAft>
          <a:spcPct val="0"/>
        </a:spcAft>
        <a:defRPr sz="15925">
          <a:solidFill>
            <a:schemeClr val="tx2"/>
          </a:solidFill>
          <a:latin typeface="Arial" pitchFamily="34" charset="0"/>
        </a:defRPr>
      </a:lvl5pPr>
      <a:lvl6pPr marL="400061" algn="ctr" defTabSz="3292172" rtl="0" fontAlgn="base">
        <a:spcBef>
          <a:spcPct val="0"/>
        </a:spcBef>
        <a:spcAft>
          <a:spcPct val="0"/>
        </a:spcAft>
        <a:defRPr sz="15925">
          <a:solidFill>
            <a:schemeClr val="tx2"/>
          </a:solidFill>
          <a:latin typeface="Arial" pitchFamily="34" charset="0"/>
        </a:defRPr>
      </a:lvl6pPr>
      <a:lvl7pPr marL="800123" algn="ctr" defTabSz="3292172" rtl="0" fontAlgn="base">
        <a:spcBef>
          <a:spcPct val="0"/>
        </a:spcBef>
        <a:spcAft>
          <a:spcPct val="0"/>
        </a:spcAft>
        <a:defRPr sz="15925">
          <a:solidFill>
            <a:schemeClr val="tx2"/>
          </a:solidFill>
          <a:latin typeface="Arial" pitchFamily="34" charset="0"/>
        </a:defRPr>
      </a:lvl7pPr>
      <a:lvl8pPr marL="1200184" algn="ctr" defTabSz="3292172" rtl="0" fontAlgn="base">
        <a:spcBef>
          <a:spcPct val="0"/>
        </a:spcBef>
        <a:spcAft>
          <a:spcPct val="0"/>
        </a:spcAft>
        <a:defRPr sz="15925">
          <a:solidFill>
            <a:schemeClr val="tx2"/>
          </a:solidFill>
          <a:latin typeface="Arial" pitchFamily="34" charset="0"/>
        </a:defRPr>
      </a:lvl8pPr>
      <a:lvl9pPr marL="1600246" algn="ctr" defTabSz="3292172" rtl="0" fontAlgn="base">
        <a:spcBef>
          <a:spcPct val="0"/>
        </a:spcBef>
        <a:spcAft>
          <a:spcPct val="0"/>
        </a:spcAft>
        <a:defRPr sz="15925">
          <a:solidFill>
            <a:schemeClr val="tx2"/>
          </a:solidFill>
          <a:latin typeface="Arial" pitchFamily="34" charset="0"/>
        </a:defRPr>
      </a:lvl9pPr>
    </p:titleStyle>
    <p:bodyStyle>
      <a:defPPr>
        <a:defRPr kern="1200" smtId="4294967295"/>
      </a:defPPr>
      <a:lvl1pPr marL="1233523" indent="-1233523" algn="l" defTabSz="3292172" rtl="0" eaLnBrk="0" fontAlgn="base" hangingPunct="0">
        <a:spcBef>
          <a:spcPct val="20000"/>
        </a:spcBef>
        <a:spcAft>
          <a:spcPct val="0"/>
        </a:spcAft>
        <a:buChar char="•"/>
        <a:defRPr sz="11550">
          <a:solidFill>
            <a:schemeClr val="tx1"/>
          </a:solidFill>
          <a:latin typeface="+mn-lt"/>
          <a:ea typeface="+mn-ea"/>
          <a:cs typeface="+mn-cs"/>
        </a:defRPr>
      </a:lvl1pPr>
      <a:lvl2pPr marL="2675411" indent="-1029326" algn="l" defTabSz="3292172" rtl="0" eaLnBrk="0" fontAlgn="base" hangingPunct="0">
        <a:spcBef>
          <a:spcPct val="20000"/>
        </a:spcBef>
        <a:spcAft>
          <a:spcPct val="0"/>
        </a:spcAft>
        <a:buChar char="–"/>
        <a:defRPr sz="10063">
          <a:solidFill>
            <a:schemeClr val="tx1"/>
          </a:solidFill>
          <a:latin typeface="+mn-lt"/>
        </a:defRPr>
      </a:lvl2pPr>
      <a:lvl3pPr marL="4114520" indent="-822348" algn="l" defTabSz="3292172" rtl="0" eaLnBrk="0" fontAlgn="base" hangingPunct="0">
        <a:spcBef>
          <a:spcPct val="20000"/>
        </a:spcBef>
        <a:spcAft>
          <a:spcPct val="0"/>
        </a:spcAft>
        <a:buChar char="•"/>
        <a:defRPr sz="8663">
          <a:solidFill>
            <a:schemeClr val="tx1"/>
          </a:solidFill>
          <a:latin typeface="+mn-lt"/>
        </a:defRPr>
      </a:lvl3pPr>
      <a:lvl4pPr marL="5760607" indent="-822348" algn="l" defTabSz="3292172" rtl="0" eaLnBrk="0" fontAlgn="base" hangingPunct="0">
        <a:spcBef>
          <a:spcPct val="20000"/>
        </a:spcBef>
        <a:spcAft>
          <a:spcPct val="0"/>
        </a:spcAft>
        <a:buChar char="–"/>
        <a:defRPr sz="7175">
          <a:solidFill>
            <a:schemeClr val="tx1"/>
          </a:solidFill>
          <a:latin typeface="+mn-lt"/>
        </a:defRPr>
      </a:lvl4pPr>
      <a:lvl5pPr marL="7408083" indent="-823738" algn="l" defTabSz="3292172" rtl="0" eaLnBrk="0" fontAlgn="base" hangingPunct="0">
        <a:spcBef>
          <a:spcPct val="20000"/>
        </a:spcBef>
        <a:spcAft>
          <a:spcPct val="0"/>
        </a:spcAft>
        <a:buChar char="»"/>
        <a:defRPr sz="7175">
          <a:solidFill>
            <a:schemeClr val="tx1"/>
          </a:solidFill>
          <a:latin typeface="+mn-lt"/>
        </a:defRPr>
      </a:lvl5pPr>
      <a:lvl6pPr marL="7808144" indent="-823738" algn="l" defTabSz="3292172" rtl="0" fontAlgn="base">
        <a:spcBef>
          <a:spcPct val="20000"/>
        </a:spcBef>
        <a:spcAft>
          <a:spcPct val="0"/>
        </a:spcAft>
        <a:buChar char="»"/>
        <a:defRPr sz="7175">
          <a:solidFill>
            <a:schemeClr val="tx1"/>
          </a:solidFill>
          <a:latin typeface="+mn-lt"/>
        </a:defRPr>
      </a:lvl6pPr>
      <a:lvl7pPr marL="8208206" indent="-823738" algn="l" defTabSz="3292172" rtl="0" fontAlgn="base">
        <a:spcBef>
          <a:spcPct val="20000"/>
        </a:spcBef>
        <a:spcAft>
          <a:spcPct val="0"/>
        </a:spcAft>
        <a:buChar char="»"/>
        <a:defRPr sz="7175">
          <a:solidFill>
            <a:schemeClr val="tx1"/>
          </a:solidFill>
          <a:latin typeface="+mn-lt"/>
        </a:defRPr>
      </a:lvl7pPr>
      <a:lvl8pPr marL="8608267" indent="-823738" algn="l" defTabSz="3292172" rtl="0" fontAlgn="base">
        <a:spcBef>
          <a:spcPct val="20000"/>
        </a:spcBef>
        <a:spcAft>
          <a:spcPct val="0"/>
        </a:spcAft>
        <a:buChar char="»"/>
        <a:defRPr sz="7175">
          <a:solidFill>
            <a:schemeClr val="tx1"/>
          </a:solidFill>
          <a:latin typeface="+mn-lt"/>
        </a:defRPr>
      </a:lvl8pPr>
      <a:lvl9pPr marL="9008329" indent="-823738" algn="l" defTabSz="3292172" rtl="0" fontAlgn="base">
        <a:spcBef>
          <a:spcPct val="20000"/>
        </a:spcBef>
        <a:spcAft>
          <a:spcPct val="0"/>
        </a:spcAft>
        <a:buChar char="»"/>
        <a:defRPr sz="7175">
          <a:solidFill>
            <a:schemeClr val="tx1"/>
          </a:solidFill>
          <a:latin typeface="+mn-lt"/>
        </a:defRPr>
      </a:lvl9pPr>
    </p:bodyStyle>
    <p:otherStyle>
      <a:defPPr>
        <a:defRPr lang="en-US"/>
      </a:defPPr>
      <a:lvl1pPr marL="0" algn="l" defTabSz="800123" rtl="0" eaLnBrk="1" latinLnBrk="0" hangingPunct="1">
        <a:defRPr sz="1575" kern="1200">
          <a:solidFill>
            <a:schemeClr val="tx1"/>
          </a:solidFill>
          <a:latin typeface="+mn-lt"/>
          <a:ea typeface="+mn-ea"/>
          <a:cs typeface="+mn-cs"/>
        </a:defRPr>
      </a:lvl1pPr>
      <a:lvl2pPr marL="400061" algn="l" defTabSz="800123" rtl="0" eaLnBrk="1" latinLnBrk="0" hangingPunct="1">
        <a:defRPr sz="1575" kern="1200">
          <a:solidFill>
            <a:schemeClr val="tx1"/>
          </a:solidFill>
          <a:latin typeface="+mn-lt"/>
          <a:ea typeface="+mn-ea"/>
          <a:cs typeface="+mn-cs"/>
        </a:defRPr>
      </a:lvl2pPr>
      <a:lvl3pPr marL="800123" algn="l" defTabSz="800123" rtl="0" eaLnBrk="1" latinLnBrk="0" hangingPunct="1">
        <a:defRPr sz="1575" kern="1200">
          <a:solidFill>
            <a:schemeClr val="tx1"/>
          </a:solidFill>
          <a:latin typeface="+mn-lt"/>
          <a:ea typeface="+mn-ea"/>
          <a:cs typeface="+mn-cs"/>
        </a:defRPr>
      </a:lvl3pPr>
      <a:lvl4pPr marL="1200184" algn="l" defTabSz="800123" rtl="0" eaLnBrk="1" latinLnBrk="0" hangingPunct="1">
        <a:defRPr sz="1575" kern="1200">
          <a:solidFill>
            <a:schemeClr val="tx1"/>
          </a:solidFill>
          <a:latin typeface="+mn-lt"/>
          <a:ea typeface="+mn-ea"/>
          <a:cs typeface="+mn-cs"/>
        </a:defRPr>
      </a:lvl4pPr>
      <a:lvl5pPr marL="1600246" algn="l" defTabSz="800123" rtl="0" eaLnBrk="1" latinLnBrk="0" hangingPunct="1">
        <a:defRPr sz="1575" kern="1200">
          <a:solidFill>
            <a:schemeClr val="tx1"/>
          </a:solidFill>
          <a:latin typeface="+mn-lt"/>
          <a:ea typeface="+mn-ea"/>
          <a:cs typeface="+mn-cs"/>
        </a:defRPr>
      </a:lvl5pPr>
      <a:lvl6pPr marL="2000307" algn="l" defTabSz="800123" rtl="0" eaLnBrk="1" latinLnBrk="0" hangingPunct="1">
        <a:defRPr sz="1575" kern="1200">
          <a:solidFill>
            <a:schemeClr val="tx1"/>
          </a:solidFill>
          <a:latin typeface="+mn-lt"/>
          <a:ea typeface="+mn-ea"/>
          <a:cs typeface="+mn-cs"/>
        </a:defRPr>
      </a:lvl6pPr>
      <a:lvl7pPr marL="2400369" algn="l" defTabSz="800123" rtl="0" eaLnBrk="1" latinLnBrk="0" hangingPunct="1">
        <a:defRPr sz="1575" kern="1200">
          <a:solidFill>
            <a:schemeClr val="tx1"/>
          </a:solidFill>
          <a:latin typeface="+mn-lt"/>
          <a:ea typeface="+mn-ea"/>
          <a:cs typeface="+mn-cs"/>
        </a:defRPr>
      </a:lvl7pPr>
      <a:lvl8pPr marL="2800430" algn="l" defTabSz="800123" rtl="0" eaLnBrk="1" latinLnBrk="0" hangingPunct="1">
        <a:defRPr sz="1575" kern="1200">
          <a:solidFill>
            <a:schemeClr val="tx1"/>
          </a:solidFill>
          <a:latin typeface="+mn-lt"/>
          <a:ea typeface="+mn-ea"/>
          <a:cs typeface="+mn-cs"/>
        </a:defRPr>
      </a:lvl8pPr>
      <a:lvl9pPr marL="3200491" algn="l" defTabSz="800123" rtl="0" eaLnBrk="1" latinLnBrk="0" hangingPunct="1">
        <a:defRPr sz="157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2.tiff"/><Relationship Id="rId12" Type="http://schemas.openxmlformats.org/officeDocument/2006/relationships/image" Target="../media/image13.tiff"/><Relationship Id="rId13" Type="http://schemas.openxmlformats.org/officeDocument/2006/relationships/image" Target="../media/image14.tiff"/><Relationship Id="rId1" Type="http://schemas.openxmlformats.org/officeDocument/2006/relationships/slideLayout" Target="../slideLayouts/slideLayout12.xml"/><Relationship Id="rId2" Type="http://schemas.openxmlformats.org/officeDocument/2006/relationships/image" Target="../media/image3.tiff"/><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tiff"/><Relationship Id="rId7" Type="http://schemas.openxmlformats.org/officeDocument/2006/relationships/image" Target="../media/image8.tiff"/><Relationship Id="rId8" Type="http://schemas.openxmlformats.org/officeDocument/2006/relationships/image" Target="../media/image9.tiff"/><Relationship Id="rId9" Type="http://schemas.openxmlformats.org/officeDocument/2006/relationships/image" Target="../media/image10.tiff"/><Relationship Id="rId10"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0">
              <a:schemeClr val="bg1"/>
            </a:gs>
            <a:gs pos="100000">
              <a:srgbClr val="C8C8C8"/>
            </a:gs>
          </a:gsLst>
          <a:lin ang="5400000" scaled="1"/>
        </a:gra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sz="quarter"/>
          </p:nvPr>
        </p:nvSpPr>
        <p:spPr>
          <a:xfrm>
            <a:off x="600075" y="622300"/>
            <a:ext cx="37204650" cy="5245053"/>
          </a:xfrm>
          <a:prstGeom prst="roundRect">
            <a:avLst>
              <a:gd name="adj" fmla="val 6990"/>
            </a:avLst>
          </a:prstGeom>
          <a:solidFill>
            <a:srgbClr val="2D3C50"/>
          </a:solidFill>
          <a:ln>
            <a:noFill/>
            <a:miter lim="800000"/>
          </a:ln>
        </p:spPr>
        <p:txBody>
          <a:bodyPr/>
          <a:lstStyle>
            <a:defPPr>
              <a:defRPr kern="1200" smtId="4294967295"/>
            </a:defPPr>
          </a:lstStyle>
          <a:p>
            <a:pPr eaLnBrk="1" hangingPunct="1"/>
            <a:endParaRPr lang="en-US" sz="3500" i="1" dirty="0">
              <a:noFill/>
            </a:endParaRPr>
          </a:p>
        </p:txBody>
      </p:sp>
      <p:grpSp>
        <p:nvGrpSpPr>
          <p:cNvPr id="24" name="Group 23"/>
          <p:cNvGrpSpPr/>
          <p:nvPr/>
        </p:nvGrpSpPr>
        <p:grpSpPr>
          <a:xfrm>
            <a:off x="26361984" y="7961343"/>
            <a:ext cx="10569272" cy="8768807"/>
            <a:chOff x="26361984" y="7961343"/>
            <a:chExt cx="10569272" cy="8768807"/>
          </a:xfrm>
        </p:grpSpPr>
        <p:pic>
          <p:nvPicPr>
            <p:cNvPr id="8" name="Picture 7"/>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6368610" y="7961343"/>
              <a:ext cx="4738247" cy="4382142"/>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32176415" y="7961343"/>
              <a:ext cx="4754841" cy="4397489"/>
            </a:xfrm>
            <a:prstGeom prst="rect">
              <a:avLst/>
            </a:prstGeom>
          </p:spPr>
        </p:pic>
        <p:pic>
          <p:nvPicPr>
            <p:cNvPr id="10" name="Picture 9"/>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26361984" y="12336859"/>
              <a:ext cx="4744873" cy="4393291"/>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32176415" y="12301536"/>
              <a:ext cx="4754841" cy="4396153"/>
            </a:xfrm>
            <a:prstGeom prst="rect">
              <a:avLst/>
            </a:prstGeom>
          </p:spPr>
        </p:pic>
      </p:grpSp>
      <p:sp>
        <p:nvSpPr>
          <p:cNvPr id="17" name="Text Placeholder 5">
            <a:extLst>
              <a:ext uri="{FF2B5EF4-FFF2-40B4-BE49-F238E27FC236}">
                <a16:creationId xmlns:a16="http://schemas.microsoft.com/office/drawing/2014/main" xmlns="" id="{B2C25681-95AF-45D0-852E-DC3E00E2FDFE}"/>
              </a:ext>
            </a:extLst>
          </p:cNvPr>
          <p:cNvSpPr txBox="1"/>
          <p:nvPr/>
        </p:nvSpPr>
        <p:spPr>
          <a:xfrm>
            <a:off x="2321166" y="1141980"/>
            <a:ext cx="33789135" cy="2570260"/>
          </a:xfrm>
          <a:prstGeom prst="rect">
            <a:avLst/>
          </a:prstGeom>
        </p:spPr>
        <p:txBody>
          <a:bodyPr lIns="0" tIns="0" rIns="0" bIns="0">
            <a:noAutofit/>
          </a:bodyPr>
          <a:ls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a:lstStyle>
          <a:p>
            <a:pPr algn="ctr" defTabSz="3291045">
              <a:spcBef>
                <a:spcPct val="20000"/>
              </a:spcBef>
              <a:defRPr/>
            </a:pPr>
            <a:r>
              <a:rPr lang="en-US" sz="8000" dirty="0">
                <a:solidFill>
                  <a:schemeClr val="bg1"/>
                </a:solidFill>
                <a:latin typeface="Nunito" panose="00000500000000000000" pitchFamily="2" charset="0"/>
              </a:rPr>
              <a:t>Using </a:t>
            </a:r>
            <a:r>
              <a:rPr lang="en-US" sz="8000" dirty="0" err="1" smtClean="0">
                <a:solidFill>
                  <a:schemeClr val="bg1"/>
                </a:solidFill>
                <a:latin typeface="Nunito" panose="00000500000000000000" pitchFamily="2" charset="0"/>
              </a:rPr>
              <a:t>Syuzhet</a:t>
            </a:r>
            <a:r>
              <a:rPr lang="en-US" sz="8000" dirty="0" smtClean="0">
                <a:solidFill>
                  <a:schemeClr val="bg1"/>
                </a:solidFill>
                <a:latin typeface="Nunito" panose="00000500000000000000" pitchFamily="2" charset="0"/>
              </a:rPr>
              <a:t> </a:t>
            </a:r>
            <a:r>
              <a:rPr lang="en-US" sz="8000" dirty="0">
                <a:solidFill>
                  <a:schemeClr val="bg1"/>
                </a:solidFill>
                <a:latin typeface="Nunito" panose="00000500000000000000" pitchFamily="2" charset="0"/>
              </a:rPr>
              <a:t>Sentiment Analysis to Understand Novel Appeal:</a:t>
            </a:r>
          </a:p>
          <a:p>
            <a:pPr algn="ctr" defTabSz="3291045">
              <a:spcBef>
                <a:spcPct val="20000"/>
              </a:spcBef>
              <a:defRPr/>
            </a:pPr>
            <a:r>
              <a:rPr lang="en-US" sz="5500" dirty="0">
                <a:solidFill>
                  <a:schemeClr val="bg1"/>
                </a:solidFill>
                <a:latin typeface="Nunito" panose="00000500000000000000" pitchFamily="2" charset="0"/>
              </a:rPr>
              <a:t>An Exploration of F. Scott Fitzgerald’s </a:t>
            </a:r>
            <a:r>
              <a:rPr lang="en-US" sz="5500" u="sng" dirty="0">
                <a:solidFill>
                  <a:schemeClr val="bg1"/>
                </a:solidFill>
                <a:latin typeface="Nunito" panose="00000500000000000000" pitchFamily="2" charset="0"/>
              </a:rPr>
              <a:t>The Great Gatsby</a:t>
            </a:r>
            <a:r>
              <a:rPr lang="en-US" sz="5500" dirty="0">
                <a:solidFill>
                  <a:schemeClr val="bg1"/>
                </a:solidFill>
                <a:latin typeface="Nunito" panose="00000500000000000000" pitchFamily="2" charset="0"/>
              </a:rPr>
              <a:t> and the Postmodern Novel</a:t>
            </a:r>
          </a:p>
          <a:p>
            <a:pPr algn="ctr" defTabSz="3291045">
              <a:spcBef>
                <a:spcPct val="20000"/>
              </a:spcBef>
              <a:defRPr/>
            </a:pPr>
            <a:endParaRPr lang="en-US" sz="8000" dirty="0">
              <a:solidFill>
                <a:schemeClr val="bg1"/>
              </a:solidFill>
              <a:latin typeface="Nunito" panose="00000500000000000000" pitchFamily="2" charset="0"/>
            </a:endParaRPr>
          </a:p>
        </p:txBody>
      </p:sp>
      <p:sp>
        <p:nvSpPr>
          <p:cNvPr id="18" name="Text Placeholder 5">
            <a:extLst>
              <a:ext uri="{FF2B5EF4-FFF2-40B4-BE49-F238E27FC236}">
                <a16:creationId xmlns:a16="http://schemas.microsoft.com/office/drawing/2014/main" xmlns="" id="{EF872E11-D0DF-4446-BE76-A398B88E9B44}"/>
              </a:ext>
            </a:extLst>
          </p:cNvPr>
          <p:cNvSpPr txBox="1"/>
          <p:nvPr/>
        </p:nvSpPr>
        <p:spPr>
          <a:xfrm>
            <a:off x="3200400" y="4112838"/>
            <a:ext cx="32004000" cy="1508105"/>
          </a:xfrm>
          <a:prstGeom prst="rect">
            <a:avLst/>
          </a:prstGeom>
        </p:spPr>
        <p:txBody>
          <a:bodyPr lIns="0" tIns="0" rIns="0" bIns="0">
            <a:spAutoFit/>
          </a:bodyPr>
          <a:lstStyle>
            <a:defPPr>
              <a:defRPr lang="en-US"/>
            </a:defPPr>
            <a:lvl1pPr marL="0" algn="l" defTabSz="3756396" rtl="0" eaLnBrk="1" latinLnBrk="0" hangingPunct="1">
              <a:defRPr sz="7400" kern="1200">
                <a:solidFill>
                  <a:schemeClr val="tx1"/>
                </a:solidFill>
                <a:latin typeface="+mn-lt"/>
                <a:ea typeface="+mn-ea"/>
                <a:cs typeface="+mn-cs"/>
              </a:defRPr>
            </a:lvl1pPr>
            <a:lvl2pPr marL="1878198" algn="l" defTabSz="3756396" rtl="0" eaLnBrk="1" latinLnBrk="0" hangingPunct="1">
              <a:defRPr sz="7400" kern="1200">
                <a:solidFill>
                  <a:schemeClr val="tx1"/>
                </a:solidFill>
                <a:latin typeface="+mn-lt"/>
                <a:ea typeface="+mn-ea"/>
                <a:cs typeface="+mn-cs"/>
              </a:defRPr>
            </a:lvl2pPr>
            <a:lvl3pPr marL="3756396" algn="l" defTabSz="3756396" rtl="0" eaLnBrk="1" latinLnBrk="0" hangingPunct="1">
              <a:defRPr sz="7400" kern="1200">
                <a:solidFill>
                  <a:schemeClr val="tx1"/>
                </a:solidFill>
                <a:latin typeface="+mn-lt"/>
                <a:ea typeface="+mn-ea"/>
                <a:cs typeface="+mn-cs"/>
              </a:defRPr>
            </a:lvl3pPr>
            <a:lvl4pPr marL="5634594" algn="l" defTabSz="3756396" rtl="0" eaLnBrk="1" latinLnBrk="0" hangingPunct="1">
              <a:defRPr sz="7400" kern="1200">
                <a:solidFill>
                  <a:schemeClr val="tx1"/>
                </a:solidFill>
                <a:latin typeface="+mn-lt"/>
                <a:ea typeface="+mn-ea"/>
                <a:cs typeface="+mn-cs"/>
              </a:defRPr>
            </a:lvl4pPr>
            <a:lvl5pPr marL="7512797" algn="l" defTabSz="3756396" rtl="0" eaLnBrk="1" latinLnBrk="0" hangingPunct="1">
              <a:defRPr sz="7400" kern="1200">
                <a:solidFill>
                  <a:schemeClr val="tx1"/>
                </a:solidFill>
                <a:latin typeface="+mn-lt"/>
                <a:ea typeface="+mn-ea"/>
                <a:cs typeface="+mn-cs"/>
              </a:defRPr>
            </a:lvl5pPr>
            <a:lvl6pPr marL="9390995" algn="l" defTabSz="3756396" rtl="0" eaLnBrk="1" latinLnBrk="0" hangingPunct="1">
              <a:defRPr sz="7400" kern="1200">
                <a:solidFill>
                  <a:schemeClr val="tx1"/>
                </a:solidFill>
                <a:latin typeface="+mn-lt"/>
                <a:ea typeface="+mn-ea"/>
                <a:cs typeface="+mn-cs"/>
              </a:defRPr>
            </a:lvl6pPr>
            <a:lvl7pPr marL="11269197" algn="l" defTabSz="3756396" rtl="0" eaLnBrk="1" latinLnBrk="0" hangingPunct="1">
              <a:defRPr sz="7400" kern="1200">
                <a:solidFill>
                  <a:schemeClr val="tx1"/>
                </a:solidFill>
                <a:latin typeface="+mn-lt"/>
                <a:ea typeface="+mn-ea"/>
                <a:cs typeface="+mn-cs"/>
              </a:defRPr>
            </a:lvl7pPr>
            <a:lvl8pPr marL="13147394" algn="l" defTabSz="3756396" rtl="0" eaLnBrk="1" latinLnBrk="0" hangingPunct="1">
              <a:defRPr sz="7400" kern="1200">
                <a:solidFill>
                  <a:schemeClr val="tx1"/>
                </a:solidFill>
                <a:latin typeface="+mn-lt"/>
                <a:ea typeface="+mn-ea"/>
                <a:cs typeface="+mn-cs"/>
              </a:defRPr>
            </a:lvl8pPr>
            <a:lvl9pPr marL="15025593" algn="l" defTabSz="3756396" rtl="0" eaLnBrk="1" latinLnBrk="0" hangingPunct="1">
              <a:defRPr sz="7400" kern="1200">
                <a:solidFill>
                  <a:schemeClr val="tx1"/>
                </a:solidFill>
                <a:latin typeface="+mn-lt"/>
                <a:ea typeface="+mn-ea"/>
                <a:cs typeface="+mn-cs"/>
              </a:defRPr>
            </a:lvl9pPr>
          </a:lstStyle>
          <a:p>
            <a:pPr algn="ctr">
              <a:defRPr/>
            </a:pPr>
            <a:r>
              <a:rPr lang="en-US" sz="4900" b="0" dirty="0">
                <a:solidFill>
                  <a:schemeClr val="bg1"/>
                </a:solidFill>
                <a:latin typeface="Open Sans" panose="020B0606030504020204" pitchFamily="34" charset="0"/>
                <a:ea typeface="Open Sans" panose="020B0606030504020204" pitchFamily="34" charset="0"/>
                <a:cs typeface="Open Sans" panose="020B0606030504020204" pitchFamily="34" charset="0"/>
              </a:rPr>
              <a:t>Isaac Hager</a:t>
            </a:r>
          </a:p>
          <a:p>
            <a:pPr algn="ctr">
              <a:defRPr/>
            </a:pPr>
            <a:r>
              <a:rPr lang="en-US" sz="4900" b="0" dirty="0">
                <a:solidFill>
                  <a:schemeClr val="bg1"/>
                </a:solidFill>
                <a:latin typeface="Open Sans" panose="020B0606030504020204" pitchFamily="34" charset="0"/>
                <a:ea typeface="Open Sans" panose="020B0606030504020204" pitchFamily="34" charset="0"/>
                <a:cs typeface="Open Sans" panose="020B0606030504020204" pitchFamily="34" charset="0"/>
              </a:rPr>
              <a:t>Kenyon College	       CWL391	        Prof. Elkins and Prof. Chun</a:t>
            </a:r>
          </a:p>
        </p:txBody>
      </p:sp>
      <p:sp>
        <p:nvSpPr>
          <p:cNvPr id="2155" name="Rectangle 167"/>
          <p:cNvSpPr>
            <a:spLocks noChangeArrowheads="1"/>
          </p:cNvSpPr>
          <p:nvPr/>
        </p:nvSpPr>
        <p:spPr bwMode="auto">
          <a:xfrm>
            <a:off x="600075" y="21410694"/>
            <a:ext cx="11796859" cy="1066800"/>
          </a:xfrm>
          <a:prstGeom prst="roundRect">
            <a:avLst/>
          </a:prstGeom>
          <a:solidFill>
            <a:srgbClr val="E64B3C"/>
          </a:solidFill>
          <a:ln w="9525">
            <a:noFill/>
            <a:miter lim="800000"/>
          </a:ln>
        </p:spPr>
        <p:txBody>
          <a:bodyPr wrap="none" lIns="120015" tIns="60008" rIns="120015" bIns="60008" anchor="ctr"/>
          <a:lstStyle>
            <a:defPPr>
              <a:defRPr kern="1200" smtId="4294967295"/>
            </a:defPPr>
          </a:lstStyle>
          <a:p>
            <a:pPr defTabSz="3292172"/>
            <a:r>
              <a:rPr lang="en-US" sz="4200">
                <a:solidFill>
                  <a:schemeClr val="bg1"/>
                </a:solidFill>
                <a:latin typeface="Nunito" panose="00000500000000000000" pitchFamily="2" charset="0"/>
              </a:rPr>
              <a:t>Abstract</a:t>
            </a:r>
          </a:p>
        </p:txBody>
      </p:sp>
      <p:sp>
        <p:nvSpPr>
          <p:cNvPr id="19" name="Rectangle 167">
            <a:extLst>
              <a:ext uri="{FF2B5EF4-FFF2-40B4-BE49-F238E27FC236}">
                <a16:creationId xmlns:a16="http://schemas.microsoft.com/office/drawing/2014/main" xmlns="" id="{CC5F2601-3472-4441-8610-673ACB878A1B}"/>
              </a:ext>
            </a:extLst>
          </p:cNvPr>
          <p:cNvSpPr>
            <a:spLocks noChangeArrowheads="1"/>
          </p:cNvSpPr>
          <p:nvPr/>
        </p:nvSpPr>
        <p:spPr bwMode="auto">
          <a:xfrm>
            <a:off x="13317306" y="6519448"/>
            <a:ext cx="11796859" cy="1066800"/>
          </a:xfrm>
          <a:prstGeom prst="roundRect">
            <a:avLst/>
          </a:prstGeom>
          <a:solidFill>
            <a:srgbClr val="E64B3C"/>
          </a:solidFill>
          <a:ln w="9525">
            <a:noFill/>
            <a:miter lim="800000"/>
          </a:ln>
        </p:spPr>
        <p:txBody>
          <a:bodyPr wrap="none" lIns="120015" tIns="60008" rIns="120015" bIns="60008" anchor="ctr"/>
          <a:lstStyle>
            <a:defPPr>
              <a:defRPr kern="1200" smtId="4294967295"/>
            </a:defPPr>
          </a:lstStyle>
          <a:p>
            <a:pPr defTabSz="3292172"/>
            <a:r>
              <a:rPr lang="en-US" sz="4200" dirty="0">
                <a:solidFill>
                  <a:schemeClr val="bg1"/>
                </a:solidFill>
                <a:latin typeface="Nunito" panose="00000500000000000000" pitchFamily="2" charset="0"/>
              </a:rPr>
              <a:t>Data Sourcing</a:t>
            </a:r>
          </a:p>
        </p:txBody>
      </p:sp>
      <p:sp>
        <p:nvSpPr>
          <p:cNvPr id="20" name="Rectangle 167">
            <a:extLst>
              <a:ext uri="{FF2B5EF4-FFF2-40B4-BE49-F238E27FC236}">
                <a16:creationId xmlns:a16="http://schemas.microsoft.com/office/drawing/2014/main" xmlns="" id="{F8160BCC-36FC-4419-BD0D-F8E0CD69D3FC}"/>
              </a:ext>
            </a:extLst>
          </p:cNvPr>
          <p:cNvSpPr>
            <a:spLocks noChangeArrowheads="1"/>
          </p:cNvSpPr>
          <p:nvPr/>
        </p:nvSpPr>
        <p:spPr bwMode="auto">
          <a:xfrm>
            <a:off x="26007866" y="6519448"/>
            <a:ext cx="11796859" cy="1066800"/>
          </a:xfrm>
          <a:prstGeom prst="roundRect">
            <a:avLst/>
          </a:prstGeom>
          <a:solidFill>
            <a:srgbClr val="E64B3C"/>
          </a:solidFill>
          <a:ln w="9525">
            <a:noFill/>
            <a:miter lim="800000"/>
          </a:ln>
        </p:spPr>
        <p:txBody>
          <a:bodyPr wrap="none" lIns="120015" tIns="60008" rIns="120015" bIns="60008" anchor="ctr"/>
          <a:lstStyle>
            <a:defPPr>
              <a:defRPr kern="1200" smtId="4294967295"/>
            </a:defPPr>
          </a:lstStyle>
          <a:p>
            <a:pPr defTabSz="3292172"/>
            <a:r>
              <a:rPr lang="en-US" sz="4200" dirty="0">
                <a:solidFill>
                  <a:schemeClr val="bg1"/>
                </a:solidFill>
                <a:latin typeface="Nunito" panose="00000500000000000000" pitchFamily="2" charset="0"/>
              </a:rPr>
              <a:t>Novel Sentiment (1920-1929)</a:t>
            </a:r>
          </a:p>
        </p:txBody>
      </p:sp>
      <p:sp>
        <p:nvSpPr>
          <p:cNvPr id="27" name="Rectangle 167">
            <a:extLst>
              <a:ext uri="{FF2B5EF4-FFF2-40B4-BE49-F238E27FC236}">
                <a16:creationId xmlns:a16="http://schemas.microsoft.com/office/drawing/2014/main" xmlns="" id="{9E369C6D-A264-4B89-931F-14FD6655F2D2}"/>
              </a:ext>
            </a:extLst>
          </p:cNvPr>
          <p:cNvSpPr>
            <a:spLocks noChangeArrowheads="1"/>
          </p:cNvSpPr>
          <p:nvPr/>
        </p:nvSpPr>
        <p:spPr bwMode="auto">
          <a:xfrm>
            <a:off x="626745" y="6519448"/>
            <a:ext cx="11796859" cy="1066800"/>
          </a:xfrm>
          <a:prstGeom prst="roundRect">
            <a:avLst/>
          </a:prstGeom>
          <a:solidFill>
            <a:srgbClr val="E64B3C"/>
          </a:solidFill>
          <a:ln w="9525">
            <a:noFill/>
            <a:miter lim="800000"/>
          </a:ln>
        </p:spPr>
        <p:txBody>
          <a:bodyPr wrap="none" lIns="120015" tIns="60008" rIns="120015" bIns="60008" anchor="ctr"/>
          <a:lstStyle>
            <a:defPPr>
              <a:defRPr kern="1200" smtId="4294967295"/>
            </a:defPPr>
          </a:lstStyle>
          <a:p>
            <a:pPr defTabSz="3292172"/>
            <a:r>
              <a:rPr lang="en-US" sz="4200">
                <a:solidFill>
                  <a:schemeClr val="bg1"/>
                </a:solidFill>
                <a:latin typeface="Nunito" panose="00000500000000000000" pitchFamily="2" charset="0"/>
              </a:rPr>
              <a:t>Introduction</a:t>
            </a:r>
          </a:p>
        </p:txBody>
      </p:sp>
      <p:sp>
        <p:nvSpPr>
          <p:cNvPr id="21" name="Rectangle 167">
            <a:extLst>
              <a:ext uri="{FF2B5EF4-FFF2-40B4-BE49-F238E27FC236}">
                <a16:creationId xmlns:a16="http://schemas.microsoft.com/office/drawing/2014/main" xmlns="" id="{101B52F1-D8CA-4741-B86D-98C03F645847}"/>
              </a:ext>
            </a:extLst>
          </p:cNvPr>
          <p:cNvSpPr>
            <a:spLocks noChangeArrowheads="1"/>
          </p:cNvSpPr>
          <p:nvPr/>
        </p:nvSpPr>
        <p:spPr bwMode="auto">
          <a:xfrm>
            <a:off x="26007863" y="27678701"/>
            <a:ext cx="11796859" cy="1066800"/>
          </a:xfrm>
          <a:prstGeom prst="roundRect">
            <a:avLst/>
          </a:prstGeom>
          <a:solidFill>
            <a:srgbClr val="E64B3C"/>
          </a:solidFill>
          <a:ln w="9525">
            <a:noFill/>
            <a:miter lim="800000"/>
          </a:ln>
        </p:spPr>
        <p:txBody>
          <a:bodyPr wrap="none" lIns="120015" tIns="60008" rIns="120015" bIns="60008" anchor="ctr"/>
          <a:lstStyle>
            <a:defPPr>
              <a:defRPr kern="1200" smtId="4294967295"/>
            </a:defPPr>
          </a:lstStyle>
          <a:p>
            <a:pPr defTabSz="3292172"/>
            <a:r>
              <a:rPr lang="en-US" sz="4200">
                <a:solidFill>
                  <a:schemeClr val="bg1"/>
                </a:solidFill>
                <a:latin typeface="Nunito" panose="00000500000000000000" pitchFamily="2" charset="0"/>
              </a:rPr>
              <a:t>Results</a:t>
            </a:r>
          </a:p>
        </p:txBody>
      </p:sp>
      <p:sp>
        <p:nvSpPr>
          <p:cNvPr id="33" name="TextBox 19">
            <a:extLst>
              <a:ext uri="{FF2B5EF4-FFF2-40B4-BE49-F238E27FC236}">
                <a16:creationId xmlns:a16="http://schemas.microsoft.com/office/drawing/2014/main" xmlns="" id="{AD61A419-7763-464E-BEFD-5783756FD735}"/>
              </a:ext>
            </a:extLst>
          </p:cNvPr>
          <p:cNvSpPr txBox="1">
            <a:spLocks noChangeArrowheads="1"/>
          </p:cNvSpPr>
          <p:nvPr/>
        </p:nvSpPr>
        <p:spPr bwMode="auto">
          <a:xfrm>
            <a:off x="26361984" y="29162503"/>
            <a:ext cx="11796859" cy="7836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9991" tIns="39996" rIns="79991" bIns="39996">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US" sz="2800" b="0" dirty="0">
                <a:latin typeface="Open Sans" panose="020B0606030504020204" pitchFamily="34" charset="0"/>
                <a:ea typeface="Open Sans" panose="020B0606030504020204" pitchFamily="34" charset="0"/>
                <a:cs typeface="Open Sans" panose="020B0606030504020204" pitchFamily="34" charset="0"/>
              </a:rPr>
              <a:t> Analysis of figures reveals two striking trends between </a:t>
            </a:r>
            <a:r>
              <a:rPr lang="en-US" sz="2800" b="0" u="sng" dirty="0">
                <a:latin typeface="Open Sans" panose="020B0606030504020204" pitchFamily="34" charset="0"/>
                <a:ea typeface="Open Sans" panose="020B0606030504020204" pitchFamily="34" charset="0"/>
                <a:cs typeface="Open Sans" panose="020B0606030504020204" pitchFamily="34" charset="0"/>
              </a:rPr>
              <a:t>The Great Gatsby</a:t>
            </a:r>
            <a:r>
              <a:rPr lang="en-US" sz="2800" b="0" dirty="0">
                <a:latin typeface="Open Sans" panose="020B0606030504020204" pitchFamily="34" charset="0"/>
                <a:ea typeface="Open Sans" panose="020B0606030504020204" pitchFamily="34" charset="0"/>
                <a:cs typeface="Open Sans" panose="020B0606030504020204" pitchFamily="34" charset="0"/>
              </a:rPr>
              <a:t> and the novels of the 1960s. The first trend is the difference in the ending curve between the postmodern novels and the modernist novels. Uniformly, with the exception of </a:t>
            </a:r>
            <a:r>
              <a:rPr lang="en-US" sz="2800" b="0" u="sng" dirty="0">
                <a:latin typeface="Open Sans" panose="020B0606030504020204" pitchFamily="34" charset="0"/>
                <a:ea typeface="Open Sans" panose="020B0606030504020204" pitchFamily="34" charset="0"/>
                <a:cs typeface="Open Sans" panose="020B0606030504020204" pitchFamily="34" charset="0"/>
              </a:rPr>
              <a:t>To Kill a Mockingbird</a:t>
            </a:r>
            <a:r>
              <a:rPr lang="en-US" sz="2800" b="0" dirty="0">
                <a:latin typeface="Open Sans" panose="020B0606030504020204" pitchFamily="34" charset="0"/>
                <a:ea typeface="Open Sans" panose="020B0606030504020204" pitchFamily="34" charset="0"/>
                <a:cs typeface="Open Sans" panose="020B0606030504020204" pitchFamily="34" charset="0"/>
              </a:rPr>
              <a:t>, which, as stated earlier, isn’t classified as a postmodern novel, the postmodern novels end with an upwards emotional arc. However, this is not the case for the modernist novels, which uniformly end on a downwards arc. Gatsby plots a graph more similar to the postmodern novels, ending the last quarter of the novel arcing upwards, rather than downwards. </a:t>
            </a:r>
          </a:p>
          <a:p>
            <a:r>
              <a:rPr lang="en-US" sz="2800" b="0" dirty="0">
                <a:latin typeface="Open Sans" panose="020B0606030504020204" pitchFamily="34" charset="0"/>
                <a:ea typeface="Open Sans" panose="020B0606030504020204" pitchFamily="34" charset="0"/>
                <a:cs typeface="Open Sans" panose="020B0606030504020204" pitchFamily="34" charset="0"/>
              </a:rPr>
              <a:t>The second notable trend is the scale in which sentiment is expressed in the two decades. Without exception, all of the modernist novels stay extremely positive, even throughout their downwards arcs, with fig. 3 extending above 100 in terms of emotional sum total. Yet the postmodern novels take that to the exact opposite. All of the novels touch below zero at some point throughout their plot, and most stay thoroughly negative for most of their arcs. </a:t>
            </a:r>
            <a:r>
              <a:rPr lang="en-US" sz="2800" b="0" u="sng" dirty="0">
                <a:latin typeface="Open Sans" panose="020B0606030504020204" pitchFamily="34" charset="0"/>
                <a:ea typeface="Open Sans" panose="020B0606030504020204" pitchFamily="34" charset="0"/>
                <a:cs typeface="Open Sans" panose="020B0606030504020204" pitchFamily="34" charset="0"/>
              </a:rPr>
              <a:t>The Great Gatsby</a:t>
            </a:r>
            <a:r>
              <a:rPr lang="en-US" sz="2800" b="0" dirty="0">
                <a:latin typeface="Open Sans" panose="020B0606030504020204" pitchFamily="34" charset="0"/>
                <a:ea typeface="Open Sans" panose="020B0606030504020204" pitchFamily="34" charset="0"/>
                <a:cs typeface="Open Sans" panose="020B0606030504020204" pitchFamily="34" charset="0"/>
              </a:rPr>
              <a:t>, while not diving as deep into negative emotional value as the postmodern novels, does not approach anywhere near the same positive sentiment as the novels that were released in its decade. Furthermore, of the modernist novels, it spends the most time below zero. </a:t>
            </a:r>
          </a:p>
        </p:txBody>
      </p:sp>
      <p:sp>
        <p:nvSpPr>
          <p:cNvPr id="49" name="TextBox 48">
            <a:extLst>
              <a:ext uri="{FF2B5EF4-FFF2-40B4-BE49-F238E27FC236}">
                <a16:creationId xmlns:a16="http://schemas.microsoft.com/office/drawing/2014/main" xmlns="" id="{DEA09F5A-1661-4BDF-A2DF-89252468F52D}"/>
              </a:ext>
            </a:extLst>
          </p:cNvPr>
          <p:cNvSpPr txBox="1"/>
          <p:nvPr/>
        </p:nvSpPr>
        <p:spPr>
          <a:xfrm>
            <a:off x="626745" y="22914261"/>
            <a:ext cx="11796859" cy="14311610"/>
          </a:xfrm>
          <a:prstGeom prst="rect">
            <a:avLst/>
          </a:prstGeom>
          <a:noFill/>
        </p:spPr>
        <p:txBody>
          <a:bodyPr wrap="square" rtlCol="0">
            <a:spAutoFit/>
          </a:bodyPr>
          <a:lstStyle>
            <a:defPPr>
              <a:defRPr kern="1200" smtId="4294967295"/>
            </a:defPPr>
          </a:lstStyle>
          <a:p>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For this project, emotional arcs were plotted for each novel. These emotional arcs are based off the work of Matthew </a:t>
            </a:r>
            <a:r>
              <a:rPr lang="en-US" sz="2800" b="0" dirty="0" err="1">
                <a:solidFill>
                  <a:schemeClr val="tx1"/>
                </a:solidFill>
                <a:latin typeface="Open Sans" panose="020B0606030504020204" pitchFamily="34" charset="0"/>
                <a:ea typeface="Open Sans" panose="020B0606030504020204" pitchFamily="34" charset="0"/>
                <a:cs typeface="Open Sans" panose="020B0606030504020204" pitchFamily="34" charset="0"/>
              </a:rPr>
              <a:t>Jockers</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and the Stanford Literary </a:t>
            </a:r>
            <a:r>
              <a:rPr lang="en-US" sz="2800" b="0" dirty="0" smtClean="0">
                <a:solidFill>
                  <a:schemeClr val="tx1"/>
                </a:solidFill>
                <a:latin typeface="Open Sans" panose="020B0606030504020204" pitchFamily="34" charset="0"/>
                <a:ea typeface="Open Sans" panose="020B0606030504020204" pitchFamily="34" charset="0"/>
                <a:cs typeface="Open Sans" panose="020B0606030504020204" pitchFamily="34" charset="0"/>
              </a:rPr>
              <a:t>Lab</a:t>
            </a:r>
            <a:r>
              <a:rPr lang="en-US" sz="2800" b="0" dirty="0" smtClean="0">
                <a:solidFill>
                  <a:schemeClr val="tx1"/>
                </a:solidFill>
                <a:latin typeface="Open Sans" panose="020B0606030504020204" pitchFamily="34" charset="0"/>
                <a:ea typeface="Open Sans" panose="020B0606030504020204" pitchFamily="34" charset="0"/>
                <a:cs typeface="Open Sans" panose="020B0606030504020204" pitchFamily="34" charset="0"/>
              </a:rPr>
              <a:t>. In Archer and </a:t>
            </a:r>
            <a:r>
              <a:rPr lang="en-US" sz="2800" b="0" dirty="0" err="1" smtClean="0">
                <a:solidFill>
                  <a:schemeClr val="tx1"/>
                </a:solidFill>
                <a:latin typeface="Open Sans" panose="020B0606030504020204" pitchFamily="34" charset="0"/>
                <a:ea typeface="Open Sans" panose="020B0606030504020204" pitchFamily="34" charset="0"/>
                <a:cs typeface="Open Sans" panose="020B0606030504020204" pitchFamily="34" charset="0"/>
              </a:rPr>
              <a:t>Jocker’s</a:t>
            </a:r>
            <a:r>
              <a:rPr lang="en-US" sz="2800" b="0" dirty="0" smtClean="0">
                <a:solidFill>
                  <a:schemeClr val="tx1"/>
                </a:solidFill>
                <a:latin typeface="Open Sans" panose="020B0606030504020204" pitchFamily="34" charset="0"/>
                <a:ea typeface="Open Sans" panose="020B0606030504020204" pitchFamily="34" charset="0"/>
                <a:cs typeface="Open Sans" panose="020B0606030504020204" pitchFamily="34" charset="0"/>
              </a:rPr>
              <a:t>,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The Bestseller </a:t>
            </a:r>
            <a:r>
              <a:rPr lang="en-US" sz="2800" b="0" u="sng" dirty="0" smtClean="0">
                <a:solidFill>
                  <a:schemeClr val="tx1"/>
                </a:solidFill>
                <a:latin typeface="Open Sans" panose="020B0606030504020204" pitchFamily="34" charset="0"/>
                <a:ea typeface="Open Sans" panose="020B0606030504020204" pitchFamily="34" charset="0"/>
                <a:cs typeface="Open Sans" panose="020B0606030504020204" pitchFamily="34" charset="0"/>
              </a:rPr>
              <a:t>Code</a:t>
            </a:r>
            <a:r>
              <a:rPr lang="en-US" sz="2800" b="0" dirty="0" smtClean="0">
                <a:solidFill>
                  <a:schemeClr val="tx1"/>
                </a:solidFill>
                <a:latin typeface="Open Sans" panose="020B0606030504020204" pitchFamily="34" charset="0"/>
                <a:ea typeface="Open Sans" panose="020B0606030504020204" pitchFamily="34" charset="0"/>
                <a:cs typeface="Open Sans" panose="020B0606030504020204" pitchFamily="34" charset="0"/>
              </a:rPr>
              <a:t>, they claim </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that, “[r]</a:t>
            </a:r>
            <a:r>
              <a:rPr lang="en-US" sz="2800" b="0" dirty="0" err="1">
                <a:solidFill>
                  <a:schemeClr val="tx1"/>
                </a:solidFill>
                <a:latin typeface="Open Sans" panose="020B0606030504020204" pitchFamily="34" charset="0"/>
                <a:ea typeface="Open Sans" panose="020B0606030504020204" pitchFamily="34" charset="0"/>
                <a:cs typeface="Open Sans" panose="020B0606030504020204" pitchFamily="34" charset="0"/>
              </a:rPr>
              <a:t>egardless</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of genre, bestsellers share an uncanny number of latent features</a:t>
            </a:r>
            <a:r>
              <a:rPr lang="mr-IN"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[and] algorithms allow us to discover new and even as yet unpublished books with similar hallmarks of bestseller DNA”</a:t>
            </a:r>
            <a:r>
              <a:rPr lang="en-US" sz="2800" b="0" baseline="30000" dirty="0">
                <a:solidFill>
                  <a:schemeClr val="tx1"/>
                </a:solidFill>
                <a:latin typeface="Open Sans" panose="020B0606030504020204" pitchFamily="34" charset="0"/>
                <a:ea typeface="Open Sans" panose="020B0606030504020204" pitchFamily="34" charset="0"/>
                <a:cs typeface="Open Sans" panose="020B0606030504020204" pitchFamily="34" charset="0"/>
              </a:rPr>
              <a:t>3</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Under this assumption, there is an intrinsic “DNA” to all stories, and with modeling, this can be presented into a format in which the sequence can be compared to other novels. </a:t>
            </a:r>
          </a:p>
          <a:p>
            <a:r>
              <a:rPr lang="en-US" sz="2800" b="0" dirty="0" smtClean="0">
                <a:solidFill>
                  <a:schemeClr val="tx1"/>
                </a:solidFill>
                <a:latin typeface="Open Sans" panose="020B0606030504020204" pitchFamily="34" charset="0"/>
                <a:ea typeface="Open Sans" panose="020B0606030504020204" pitchFamily="34" charset="0"/>
                <a:cs typeface="Open Sans" panose="020B0606030504020204" pitchFamily="34" charset="0"/>
              </a:rPr>
              <a:t>The </a:t>
            </a:r>
            <a:r>
              <a:rPr lang="en-US" sz="2800" b="0" dirty="0" err="1" smtClean="0">
                <a:solidFill>
                  <a:schemeClr val="tx1"/>
                </a:solidFill>
                <a:latin typeface="Open Sans" panose="020B0606030504020204" pitchFamily="34" charset="0"/>
                <a:ea typeface="Open Sans" panose="020B0606030504020204" pitchFamily="34" charset="0"/>
                <a:cs typeface="Open Sans" panose="020B0606030504020204" pitchFamily="34" charset="0"/>
              </a:rPr>
              <a:t>Syuzhet</a:t>
            </a:r>
            <a:r>
              <a:rPr lang="en-US" sz="2800" b="0" dirty="0" smtClean="0">
                <a:solidFill>
                  <a:schemeClr val="tx1"/>
                </a:solidFill>
                <a:latin typeface="Open Sans" panose="020B0606030504020204" pitchFamily="34" charset="0"/>
                <a:ea typeface="Open Sans" panose="020B0606030504020204" pitchFamily="34" charset="0"/>
                <a:cs typeface="Open Sans" panose="020B0606030504020204" pitchFamily="34" charset="0"/>
              </a:rPr>
              <a:t> </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package for </a:t>
            </a:r>
            <a:r>
              <a:rPr lang="en-US" sz="2800" b="0" dirty="0" err="1">
                <a:solidFill>
                  <a:schemeClr val="tx1"/>
                </a:solidFill>
                <a:latin typeface="Open Sans" panose="020B0606030504020204" pitchFamily="34" charset="0"/>
                <a:ea typeface="Open Sans" panose="020B0606030504020204" pitchFamily="34" charset="0"/>
                <a:cs typeface="Open Sans" panose="020B0606030504020204" pitchFamily="34" charset="0"/>
              </a:rPr>
              <a:t>RStudio</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was used in this experiment. </a:t>
            </a:r>
            <a:r>
              <a:rPr lang="en-US" sz="2800" b="0" dirty="0" err="1">
                <a:solidFill>
                  <a:schemeClr val="tx1"/>
                </a:solidFill>
                <a:latin typeface="Open Sans" panose="020B0606030504020204" pitchFamily="34" charset="0"/>
                <a:ea typeface="Open Sans" panose="020B0606030504020204" pitchFamily="34" charset="0"/>
                <a:cs typeface="Open Sans" panose="020B0606030504020204" pitchFamily="34" charset="0"/>
              </a:rPr>
              <a:t>Syuzhet</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is a lexicon that contains a method of breaking down texts into sentences, treating each sentence as a string, and analyzing the sentiment of each clause. The sentiment is predicted by assigning values on a scale from 1 to -1 (1 being the most positive), while simultaneously attending to convoluting factors such as negation and in-text quotations. The lexicon has been continuously improved throughout its lifetime and has been peer reviewed for quality assurance. </a:t>
            </a:r>
          </a:p>
          <a:p>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Within this project, nine texts were examined: Fitzgerald’s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The Great Gatsby</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and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This Side of Paradise</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Stein’s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The Making of Americans</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Lewis’s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Babbitt</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Hemmingway’s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A Farewell to Arms</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Heller’s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Catch 22</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t>
            </a:r>
            <a:r>
              <a:rPr lang="en-US" sz="2800" b="0" dirty="0" err="1">
                <a:solidFill>
                  <a:schemeClr val="tx1"/>
                </a:solidFill>
                <a:latin typeface="Open Sans" panose="020B0606030504020204" pitchFamily="34" charset="0"/>
                <a:ea typeface="Open Sans" panose="020B0606030504020204" pitchFamily="34" charset="0"/>
                <a:cs typeface="Open Sans" panose="020B0606030504020204" pitchFamily="34" charset="0"/>
              </a:rPr>
              <a:t>Márquez’s</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One Hundred Years of Solitude, </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Vonnegut’s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Slaughterhouse Five</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and Lee’s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To Kill a Mockingbird</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The first five were chosen from a compilation of bestselling and critically acclaimed novels in the decade of the 1920’s</a:t>
            </a:r>
            <a:r>
              <a:rPr lang="en-US" sz="2800" b="0" baseline="30000" dirty="0">
                <a:solidFill>
                  <a:schemeClr val="tx1"/>
                </a:solidFill>
                <a:latin typeface="Open Sans" panose="020B0606030504020204" pitchFamily="34" charset="0"/>
                <a:ea typeface="Open Sans" panose="020B0606030504020204" pitchFamily="34" charset="0"/>
                <a:cs typeface="Open Sans" panose="020B0606030504020204" pitchFamily="34" charset="0"/>
              </a:rPr>
              <a:t>4</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The three following were taken from a listing of definitive postmodern novels.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To Kill a Mockingbird</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was applied as well in order to test whether it was simply a style of the times or truly postmodernism that was being assessed as different.</a:t>
            </a:r>
          </a:p>
          <a:p>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Due to time constraints, only nine novels could be analyzed for this project, and so each one was selected to be indicative of style. </a:t>
            </a:r>
            <a:r>
              <a:rPr lang="en-US" sz="2800" b="0" dirty="0" err="1">
                <a:solidFill>
                  <a:schemeClr val="tx1"/>
                </a:solidFill>
                <a:latin typeface="Open Sans" panose="020B0606030504020204" pitchFamily="34" charset="0"/>
                <a:ea typeface="Open Sans" panose="020B0606030504020204" pitchFamily="34" charset="0"/>
                <a:cs typeface="Open Sans" panose="020B0606030504020204" pitchFamily="34" charset="0"/>
              </a:rPr>
              <a:t>Márquez</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was deliberately included to test for cross-cultural postmodernist trends, while a second Fitzgerald novel was included to assess whether it was specifically Fitzgerald’s style. Should this research be repeated, a larger sample size would be addressed and quantitative analysis would be done rather than simply qualitative. This is not intended to discount the validity of the points made. </a:t>
            </a:r>
          </a:p>
          <a:p>
            <a:endPar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4" name="TextBox 53">
            <a:extLst>
              <a:ext uri="{FF2B5EF4-FFF2-40B4-BE49-F238E27FC236}">
                <a16:creationId xmlns:a16="http://schemas.microsoft.com/office/drawing/2014/main" xmlns="" id="{78FB01C1-373E-4866-BF69-4540A0DE8387}"/>
              </a:ext>
            </a:extLst>
          </p:cNvPr>
          <p:cNvSpPr txBox="1"/>
          <p:nvPr/>
        </p:nvSpPr>
        <p:spPr>
          <a:xfrm>
            <a:off x="13303970" y="17291331"/>
            <a:ext cx="11796859" cy="1384995"/>
          </a:xfrm>
          <a:prstGeom prst="rect">
            <a:avLst/>
          </a:prstGeom>
          <a:noFill/>
        </p:spPr>
        <p:txBody>
          <a:bodyPr wrap="square" rtlCol="0">
            <a:spAutoFit/>
          </a:bodyPr>
          <a:lstStyle>
            <a:defPPr>
              <a:defRPr kern="1200" smtId="4294967295"/>
            </a:defPPr>
          </a:lstStyle>
          <a:p>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The simple plot for a novel looks like this, returning a rolling mean, a discrete cosine transform (DCT), and a locally estimated scatterplot smoothing (loess). This is the simple plot for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The Great Gatsby</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a:t>
            </a:r>
          </a:p>
        </p:txBody>
      </p:sp>
      <p:pic>
        <p:nvPicPr>
          <p:cNvPr id="2" name="Picture 1"/>
          <p:cNvPicPr>
            <a:picLocks noChangeAspect="1"/>
          </p:cNvPicPr>
          <p:nvPr/>
        </p:nvPicPr>
        <p:blipFill>
          <a:blip r:embed="rId6"/>
          <a:stretch>
            <a:fillRect/>
          </a:stretch>
        </p:blipFill>
        <p:spPr>
          <a:xfrm>
            <a:off x="962574" y="7856954"/>
            <a:ext cx="11125200" cy="3910517"/>
          </a:xfrm>
          <a:prstGeom prst="rect">
            <a:avLst/>
          </a:prstGeom>
        </p:spPr>
      </p:pic>
      <p:sp>
        <p:nvSpPr>
          <p:cNvPr id="3" name="TextBox 2"/>
          <p:cNvSpPr txBox="1"/>
          <p:nvPr/>
        </p:nvSpPr>
        <p:spPr>
          <a:xfrm>
            <a:off x="962574" y="12038177"/>
            <a:ext cx="11125200" cy="9571851"/>
          </a:xfrm>
          <a:prstGeom prst="rect">
            <a:avLst/>
          </a:prstGeom>
          <a:noFill/>
        </p:spPr>
        <p:txBody>
          <a:bodyPr wrap="square" rtlCol="0">
            <a:spAutoFit/>
          </a:bodyPr>
          <a:lstStyle/>
          <a:p>
            <a:r>
              <a:rPr lang="en-US" sz="2800" b="0" dirty="0">
                <a:solidFill>
                  <a:schemeClr val="tx1"/>
                </a:solidFill>
                <a:latin typeface="Open Sans" charset="0"/>
                <a:ea typeface="Open Sans" charset="0"/>
                <a:cs typeface="Open Sans" charset="0"/>
              </a:rPr>
              <a:t>This project began with the question of </a:t>
            </a:r>
            <a:r>
              <a:rPr lang="en-US" sz="2800" b="0" dirty="0" smtClean="0">
                <a:solidFill>
                  <a:schemeClr val="tx1"/>
                </a:solidFill>
                <a:latin typeface="Open Sans" charset="0"/>
                <a:ea typeface="Open Sans" charset="0"/>
                <a:cs typeface="Open Sans" charset="0"/>
              </a:rPr>
              <a:t>why </a:t>
            </a:r>
            <a:r>
              <a:rPr lang="en-US" sz="2800" b="0" u="sng" dirty="0" smtClean="0">
                <a:solidFill>
                  <a:schemeClr val="tx1"/>
                </a:solidFill>
                <a:latin typeface="Open Sans" charset="0"/>
                <a:ea typeface="Open Sans" charset="0"/>
                <a:cs typeface="Open Sans" charset="0"/>
              </a:rPr>
              <a:t>The Great Gatsby</a:t>
            </a:r>
            <a:r>
              <a:rPr lang="en-US" sz="2800" b="0" dirty="0" smtClean="0">
                <a:solidFill>
                  <a:schemeClr val="tx1"/>
                </a:solidFill>
                <a:latin typeface="Open Sans" charset="0"/>
                <a:ea typeface="Open Sans" charset="0"/>
                <a:cs typeface="Open Sans" charset="0"/>
              </a:rPr>
              <a:t>, </a:t>
            </a:r>
            <a:r>
              <a:rPr lang="en-US" sz="2800" b="0" dirty="0">
                <a:solidFill>
                  <a:schemeClr val="tx1"/>
                </a:solidFill>
                <a:latin typeface="Open Sans" charset="0"/>
                <a:ea typeface="Open Sans" charset="0"/>
                <a:cs typeface="Open Sans" charset="0"/>
              </a:rPr>
              <a:t>one of the novels characterized in </a:t>
            </a:r>
            <a:r>
              <a:rPr lang="en-US" sz="2800" b="0" dirty="0" smtClean="0">
                <a:solidFill>
                  <a:schemeClr val="tx1"/>
                </a:solidFill>
                <a:latin typeface="Open Sans" charset="0"/>
                <a:ea typeface="Open Sans" charset="0"/>
                <a:cs typeface="Open Sans" charset="0"/>
              </a:rPr>
              <a:t>The </a:t>
            </a:r>
            <a:r>
              <a:rPr lang="en-US" sz="2800" b="0" dirty="0">
                <a:solidFill>
                  <a:schemeClr val="tx1"/>
                </a:solidFill>
                <a:latin typeface="Open Sans" charset="0"/>
                <a:ea typeface="Open Sans" charset="0"/>
                <a:cs typeface="Open Sans" charset="0"/>
              </a:rPr>
              <a:t>New York Times as “a classic of twentieth century American fiction,”</a:t>
            </a:r>
            <a:r>
              <a:rPr lang="en-US" sz="2800" b="0" baseline="30000" dirty="0">
                <a:solidFill>
                  <a:schemeClr val="tx1"/>
                </a:solidFill>
                <a:latin typeface="Open Sans" charset="0"/>
                <a:ea typeface="Open Sans" charset="0"/>
                <a:cs typeface="Open Sans" charset="0"/>
              </a:rPr>
              <a:t>1</a:t>
            </a:r>
            <a:r>
              <a:rPr lang="en-US" sz="2800" b="0" dirty="0">
                <a:solidFill>
                  <a:schemeClr val="tx1"/>
                </a:solidFill>
                <a:latin typeface="Open Sans" charset="0"/>
                <a:ea typeface="Open Sans" charset="0"/>
                <a:cs typeface="Open Sans" charset="0"/>
              </a:rPr>
              <a:t> took thirty-five years following its publication date to truly cement in the American literary canon. A brief check on the frequency of the title reveals an accordance with </a:t>
            </a:r>
            <a:r>
              <a:rPr lang="en-US" sz="2800" b="0" dirty="0" err="1">
                <a:solidFill>
                  <a:schemeClr val="tx1"/>
                </a:solidFill>
                <a:latin typeface="Open Sans" charset="0"/>
                <a:ea typeface="Open Sans" charset="0"/>
                <a:cs typeface="Open Sans" charset="0"/>
              </a:rPr>
              <a:t>Mizener</a:t>
            </a:r>
            <a:r>
              <a:rPr lang="en-US" sz="2800" b="0" dirty="0">
                <a:solidFill>
                  <a:schemeClr val="tx1"/>
                </a:solidFill>
                <a:latin typeface="Open Sans" charset="0"/>
                <a:ea typeface="Open Sans" charset="0"/>
                <a:cs typeface="Open Sans" charset="0"/>
              </a:rPr>
              <a:t>, the author of the review in the The New York Times, who writes that, “[The Great Gatsby] has not always been so [captivating], nor has “Gatsby” always sold at the rate of 50,000 copies a year, as it did [in 1959]. In 1937, when Fitzgerald wanted to give Miss </a:t>
            </a:r>
            <a:r>
              <a:rPr lang="en-US" sz="2800" b="0" dirty="0" err="1">
                <a:solidFill>
                  <a:schemeClr val="tx1"/>
                </a:solidFill>
                <a:latin typeface="Open Sans" charset="0"/>
                <a:ea typeface="Open Sans" charset="0"/>
                <a:cs typeface="Open Sans" charset="0"/>
              </a:rPr>
              <a:t>Sheilah</a:t>
            </a:r>
            <a:r>
              <a:rPr lang="en-US" sz="2800" b="0" dirty="0">
                <a:solidFill>
                  <a:schemeClr val="tx1"/>
                </a:solidFill>
                <a:latin typeface="Open Sans" charset="0"/>
                <a:ea typeface="Open Sans" charset="0"/>
                <a:cs typeface="Open Sans" charset="0"/>
              </a:rPr>
              <a:t> Graham copies of his books, they went from bookstore to bookstore only to be told again and again that there were no copies of any of them in stock”</a:t>
            </a:r>
            <a:r>
              <a:rPr lang="en-US" sz="2800" b="0" baseline="30000" dirty="0">
                <a:solidFill>
                  <a:schemeClr val="tx1"/>
                </a:solidFill>
                <a:latin typeface="Open Sans" charset="0"/>
                <a:ea typeface="Open Sans" charset="0"/>
                <a:cs typeface="Open Sans" charset="0"/>
              </a:rPr>
              <a:t>2</a:t>
            </a:r>
            <a:r>
              <a:rPr lang="en-US" sz="2800" b="0" dirty="0">
                <a:solidFill>
                  <a:schemeClr val="tx1"/>
                </a:solidFill>
                <a:latin typeface="Open Sans" charset="0"/>
                <a:ea typeface="Open Sans" charset="0"/>
                <a:cs typeface="Open Sans" charset="0"/>
              </a:rPr>
              <a:t>. Between the years of 1940 and 1960, the frequency of its mention rose 11-fold. Yet why did the novel enjoy such a success posthumously when the author himself died assuming his novel would be forgotten?</a:t>
            </a:r>
          </a:p>
          <a:p>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 number of factors defined the time period in which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The Great Gatsby </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gained its popularity. However, one seemed particularly relevant: the rise of the postmodern novel. The first postmodern novels to enjoy great success, such as Heller’s </a:t>
            </a:r>
            <a:r>
              <a:rPr lang="en-US" sz="2800" b="0" i="1" dirty="0">
                <a:solidFill>
                  <a:schemeClr val="tx1"/>
                </a:solidFill>
                <a:latin typeface="Open Sans" panose="020B0606030504020204" pitchFamily="34" charset="0"/>
                <a:ea typeface="Open Sans" panose="020B0606030504020204" pitchFamily="34" charset="0"/>
                <a:cs typeface="Open Sans" panose="020B0606030504020204" pitchFamily="34" charset="0"/>
              </a:rPr>
              <a:t>Catch 22 </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and Vonnegut’s </a:t>
            </a:r>
            <a:r>
              <a:rPr lang="en-US" sz="2800" b="0" i="1" dirty="0">
                <a:solidFill>
                  <a:schemeClr val="tx1"/>
                </a:solidFill>
                <a:latin typeface="Open Sans" panose="020B0606030504020204" pitchFamily="34" charset="0"/>
                <a:ea typeface="Open Sans" panose="020B0606030504020204" pitchFamily="34" charset="0"/>
                <a:cs typeface="Open Sans" panose="020B0606030504020204" pitchFamily="34" charset="0"/>
              </a:rPr>
              <a:t>Slaughterhouse Five</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 were published in 1961 and 1969 respectively. This project seeks to answer whether the novel </a:t>
            </a:r>
            <a:r>
              <a:rPr lang="en-US" sz="2800" b="0" u="sng" dirty="0">
                <a:solidFill>
                  <a:schemeClr val="tx1"/>
                </a:solidFill>
                <a:latin typeface="Open Sans" panose="020B0606030504020204" pitchFamily="34" charset="0"/>
                <a:ea typeface="Open Sans" panose="020B0606030504020204" pitchFamily="34" charset="0"/>
                <a:cs typeface="Open Sans" panose="020B0606030504020204" pitchFamily="34" charset="0"/>
              </a:rPr>
              <a:t>The Great Gatsby </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is stylistically more similar to a postmodern or </a:t>
            </a:r>
            <a:r>
              <a:rPr lang="en-US" sz="2800" b="0" dirty="0" smtClean="0">
                <a:solidFill>
                  <a:schemeClr val="tx1"/>
                </a:solidFill>
                <a:latin typeface="Open Sans" panose="020B0606030504020204" pitchFamily="34" charset="0"/>
                <a:ea typeface="Open Sans" panose="020B0606030504020204" pitchFamily="34" charset="0"/>
                <a:cs typeface="Open Sans" panose="020B0606030504020204" pitchFamily="34" charset="0"/>
              </a:rPr>
              <a:t>the modernist </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novel. </a:t>
            </a:r>
          </a:p>
          <a:p>
            <a:endParaRPr lang="en-US" sz="2800" b="0" dirty="0">
              <a:solidFill>
                <a:schemeClr val="tx1"/>
              </a:solidFill>
              <a:latin typeface="Open Sans" charset="0"/>
              <a:ea typeface="Open Sans" charset="0"/>
              <a:cs typeface="Open Sans" charset="0"/>
            </a:endParaRPr>
          </a:p>
        </p:txBody>
      </p:sp>
      <p:sp>
        <p:nvSpPr>
          <p:cNvPr id="4" name="TextBox 3"/>
          <p:cNvSpPr txBox="1"/>
          <p:nvPr/>
        </p:nvSpPr>
        <p:spPr>
          <a:xfrm>
            <a:off x="632100" y="36826511"/>
            <a:ext cx="11099800" cy="1672253"/>
          </a:xfrm>
          <a:prstGeom prst="rect">
            <a:avLst/>
          </a:prstGeom>
          <a:noFill/>
        </p:spPr>
        <p:txBody>
          <a:bodyPr wrap="square" rtlCol="0">
            <a:spAutoFit/>
          </a:bodyPr>
          <a:lstStyle/>
          <a:p>
            <a:pPr algn="l"/>
            <a:r>
              <a:rPr lang="en-US" sz="1400" baseline="30000" dirty="0">
                <a:solidFill>
                  <a:schemeClr val="tx1"/>
                </a:solidFill>
                <a:latin typeface="Open Sans" charset="0"/>
                <a:ea typeface="Open Sans" charset="0"/>
                <a:cs typeface="Open Sans" charset="0"/>
              </a:rPr>
              <a:t>1 </a:t>
            </a:r>
            <a:r>
              <a:rPr lang="en-US" sz="1400" dirty="0" err="1">
                <a:solidFill>
                  <a:schemeClr val="tx1"/>
                </a:solidFill>
                <a:latin typeface="Open Sans" charset="0"/>
                <a:ea typeface="Open Sans" charset="0"/>
                <a:cs typeface="Open Sans" charset="0"/>
              </a:rPr>
              <a:t>Mizener</a:t>
            </a:r>
            <a:r>
              <a:rPr lang="en-US" sz="1400" dirty="0">
                <a:solidFill>
                  <a:schemeClr val="tx1"/>
                </a:solidFill>
                <a:latin typeface="Open Sans" charset="0"/>
                <a:ea typeface="Open Sans" charset="0"/>
                <a:cs typeface="Open Sans" charset="0"/>
              </a:rPr>
              <a:t>, Arthur. “Gatsby, 35 Years Later”. </a:t>
            </a:r>
            <a:r>
              <a:rPr lang="en-US" sz="1400" i="1" dirty="0">
                <a:solidFill>
                  <a:schemeClr val="tx1"/>
                </a:solidFill>
                <a:latin typeface="Open Sans" charset="0"/>
                <a:ea typeface="Open Sans" charset="0"/>
                <a:cs typeface="Open Sans" charset="0"/>
              </a:rPr>
              <a:t>The New York Times, </a:t>
            </a:r>
            <a:r>
              <a:rPr lang="en-US" sz="1400" dirty="0">
                <a:solidFill>
                  <a:schemeClr val="tx1"/>
                </a:solidFill>
                <a:latin typeface="Open Sans" charset="0"/>
                <a:ea typeface="Open Sans" charset="0"/>
                <a:cs typeface="Open Sans" charset="0"/>
              </a:rPr>
              <a:t>April 24, 1960. Accessed December 20. 	https://archive.nytimes.com/www.nytimes.com/books/00/12/24/specials/fitzgerald-gatsby60.html</a:t>
            </a:r>
          </a:p>
          <a:p>
            <a:pPr algn="l"/>
            <a:r>
              <a:rPr lang="en-US" sz="1400" baseline="30000" dirty="0">
                <a:solidFill>
                  <a:schemeClr val="tx1"/>
                </a:solidFill>
                <a:latin typeface="Open Sans" charset="0"/>
                <a:ea typeface="Open Sans" charset="0"/>
                <a:cs typeface="Open Sans" charset="0"/>
              </a:rPr>
              <a:t>2</a:t>
            </a:r>
            <a:r>
              <a:rPr lang="en-US" sz="1400" dirty="0">
                <a:solidFill>
                  <a:schemeClr val="tx1"/>
                </a:solidFill>
                <a:latin typeface="Open Sans" charset="0"/>
                <a:ea typeface="Open Sans" charset="0"/>
                <a:cs typeface="Open Sans" charset="0"/>
              </a:rPr>
              <a:t> Ibid</a:t>
            </a:r>
          </a:p>
          <a:p>
            <a:pPr algn="l"/>
            <a:r>
              <a:rPr lang="en-US" sz="1400" baseline="30000" dirty="0">
                <a:solidFill>
                  <a:schemeClr val="tx1"/>
                </a:solidFill>
                <a:latin typeface="Open Sans" charset="0"/>
                <a:ea typeface="Open Sans" charset="0"/>
                <a:cs typeface="Open Sans" charset="0"/>
              </a:rPr>
              <a:t>3 </a:t>
            </a:r>
            <a:r>
              <a:rPr lang="en-US" sz="1400" dirty="0" err="1">
                <a:solidFill>
                  <a:schemeClr val="tx1"/>
                </a:solidFill>
                <a:latin typeface="Open Sans" charset="0"/>
                <a:ea typeface="Open Sans" charset="0"/>
                <a:cs typeface="Open Sans" charset="0"/>
              </a:rPr>
              <a:t>Jockers</a:t>
            </a:r>
            <a:r>
              <a:rPr lang="en-US" sz="1400" dirty="0">
                <a:solidFill>
                  <a:schemeClr val="tx1"/>
                </a:solidFill>
                <a:latin typeface="Open Sans" charset="0"/>
                <a:ea typeface="Open Sans" charset="0"/>
                <a:cs typeface="Open Sans" charset="0"/>
              </a:rPr>
              <a:t>, Matthew. “The Bestseller Code”. St. Martin’s Griffin: New York, NY. 2016. Print </a:t>
            </a:r>
          </a:p>
          <a:p>
            <a:pPr algn="l"/>
            <a:r>
              <a:rPr lang="en-US" sz="1400" baseline="30000" dirty="0">
                <a:solidFill>
                  <a:schemeClr val="tx1"/>
                </a:solidFill>
                <a:latin typeface="Open Sans" charset="0"/>
                <a:ea typeface="Open Sans" charset="0"/>
                <a:cs typeface="Open Sans" charset="0"/>
              </a:rPr>
              <a:t>4</a:t>
            </a:r>
            <a:r>
              <a:rPr lang="en-US" sz="1400" dirty="0">
                <a:solidFill>
                  <a:schemeClr val="tx1"/>
                </a:solidFill>
                <a:latin typeface="Open Sans" charset="0"/>
                <a:ea typeface="Open Sans" charset="0"/>
                <a:cs typeface="Open Sans" charset="0"/>
              </a:rPr>
              <a:t> https://</a:t>
            </a:r>
            <a:r>
              <a:rPr lang="en-US" sz="1400" dirty="0" err="1">
                <a:solidFill>
                  <a:schemeClr val="tx1"/>
                </a:solidFill>
                <a:latin typeface="Open Sans" charset="0"/>
                <a:ea typeface="Open Sans" charset="0"/>
                <a:cs typeface="Open Sans" charset="0"/>
              </a:rPr>
              <a:t>www.ocf.berkeley.edu</a:t>
            </a:r>
            <a:r>
              <a:rPr lang="en-US" sz="1400" dirty="0">
                <a:solidFill>
                  <a:schemeClr val="tx1"/>
                </a:solidFill>
                <a:latin typeface="Open Sans" charset="0"/>
                <a:ea typeface="Open Sans" charset="0"/>
                <a:cs typeface="Open Sans" charset="0"/>
              </a:rPr>
              <a:t>/~</a:t>
            </a:r>
            <a:r>
              <a:rPr lang="en-US" sz="1400" dirty="0" err="1">
                <a:solidFill>
                  <a:schemeClr val="tx1"/>
                </a:solidFill>
                <a:latin typeface="Open Sans" charset="0"/>
                <a:ea typeface="Open Sans" charset="0"/>
                <a:cs typeface="Open Sans" charset="0"/>
              </a:rPr>
              <a:t>immer</a:t>
            </a:r>
            <a:r>
              <a:rPr lang="en-US" sz="1400" dirty="0">
                <a:solidFill>
                  <a:schemeClr val="tx1"/>
                </a:solidFill>
                <a:latin typeface="Open Sans" charset="0"/>
                <a:ea typeface="Open Sans" charset="0"/>
                <a:cs typeface="Open Sans" charset="0"/>
              </a:rPr>
              <a:t>/books1920s</a:t>
            </a:r>
            <a:endParaRPr lang="en-US" sz="1400" baseline="30000" dirty="0">
              <a:solidFill>
                <a:schemeClr val="tx1"/>
              </a:solidFill>
              <a:latin typeface="Open Sans" charset="0"/>
              <a:ea typeface="Open Sans" charset="0"/>
              <a:cs typeface="Open Sans" charset="0"/>
            </a:endParaRPr>
          </a:p>
          <a:p>
            <a:pPr algn="l"/>
            <a:endParaRPr lang="en-US" sz="1400" baseline="30000" dirty="0">
              <a:solidFill>
                <a:schemeClr val="tx1"/>
              </a:solidFill>
              <a:latin typeface="Open Sans" charset="0"/>
              <a:ea typeface="Open Sans" charset="0"/>
              <a:cs typeface="Open Sans" charset="0"/>
            </a:endParaRPr>
          </a:p>
          <a:p>
            <a:pPr algn="l"/>
            <a:endParaRPr lang="en-US" sz="1400" baseline="30000" dirty="0">
              <a:solidFill>
                <a:schemeClr val="tx1"/>
              </a:solidFill>
              <a:latin typeface="Open Sans" charset="0"/>
              <a:ea typeface="Open Sans" charset="0"/>
              <a:cs typeface="Open Sans" charset="0"/>
            </a:endParaRPr>
          </a:p>
          <a:p>
            <a:pPr algn="l"/>
            <a:endParaRPr lang="en-US" sz="1400" dirty="0">
              <a:solidFill>
                <a:schemeClr val="tx1"/>
              </a:solidFill>
              <a:latin typeface="Open Sans" charset="0"/>
              <a:ea typeface="Open Sans" charset="0"/>
              <a:cs typeface="Open Sans" charset="0"/>
            </a:endParaRPr>
          </a:p>
        </p:txBody>
      </p:sp>
      <p:sp>
        <p:nvSpPr>
          <p:cNvPr id="22" name="TextBox 21">
            <a:extLst>
              <a:ext uri="{FF2B5EF4-FFF2-40B4-BE49-F238E27FC236}">
                <a16:creationId xmlns:a16="http://schemas.microsoft.com/office/drawing/2014/main" xmlns="" id="{78FB01C1-373E-4866-BF69-4540A0DE8387}"/>
              </a:ext>
            </a:extLst>
          </p:cNvPr>
          <p:cNvSpPr txBox="1"/>
          <p:nvPr/>
        </p:nvSpPr>
        <p:spPr>
          <a:xfrm>
            <a:off x="13317306" y="7793391"/>
            <a:ext cx="11796859" cy="954107"/>
          </a:xfrm>
          <a:prstGeom prst="rect">
            <a:avLst/>
          </a:prstGeom>
          <a:noFill/>
        </p:spPr>
        <p:txBody>
          <a:bodyPr wrap="square" rtlCol="0">
            <a:spAutoFit/>
          </a:bodyPr>
          <a:lstStyle>
            <a:defPPr>
              <a:defRPr kern="1200" smtId="4294967295"/>
            </a:defPPr>
          </a:lstStyle>
          <a:p>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After being analyzed, the sentiment appears unstructured, with too much information to comprehend beyond extremely noticeable spikes: </a:t>
            </a:r>
          </a:p>
        </p:txBody>
      </p:sp>
      <p:pic>
        <p:nvPicPr>
          <p:cNvPr id="5" name="Picture 4"/>
          <p:cNvPicPr>
            <a:picLocks noChangeAspect="1"/>
          </p:cNvPicPr>
          <p:nvPr/>
        </p:nvPicPr>
        <p:blipFill>
          <a:blip r:embed="rId7"/>
          <a:stretch>
            <a:fillRect/>
          </a:stretch>
        </p:blipFill>
        <p:spPr>
          <a:xfrm>
            <a:off x="14643735" y="8954641"/>
            <a:ext cx="9144000" cy="8040239"/>
          </a:xfrm>
          <a:prstGeom prst="rect">
            <a:avLst/>
          </a:prstGeom>
        </p:spPr>
      </p:pic>
      <p:pic>
        <p:nvPicPr>
          <p:cNvPr id="6" name="Picture 5"/>
          <p:cNvPicPr>
            <a:picLocks noChangeAspect="1"/>
          </p:cNvPicPr>
          <p:nvPr/>
        </p:nvPicPr>
        <p:blipFill>
          <a:blip r:embed="rId8"/>
          <a:stretch>
            <a:fillRect/>
          </a:stretch>
        </p:blipFill>
        <p:spPr>
          <a:xfrm>
            <a:off x="13703033" y="19076924"/>
            <a:ext cx="11025403" cy="5150653"/>
          </a:xfrm>
          <a:prstGeom prst="rect">
            <a:avLst/>
          </a:prstGeom>
        </p:spPr>
      </p:pic>
      <p:sp>
        <p:nvSpPr>
          <p:cNvPr id="25" name="TextBox 24">
            <a:extLst>
              <a:ext uri="{FF2B5EF4-FFF2-40B4-BE49-F238E27FC236}">
                <a16:creationId xmlns:a16="http://schemas.microsoft.com/office/drawing/2014/main" xmlns="" id="{78FB01C1-373E-4866-BF69-4540A0DE8387}"/>
              </a:ext>
            </a:extLst>
          </p:cNvPr>
          <p:cNvSpPr txBox="1"/>
          <p:nvPr/>
        </p:nvSpPr>
        <p:spPr>
          <a:xfrm>
            <a:off x="13317306" y="24438382"/>
            <a:ext cx="11796859" cy="4832092"/>
          </a:xfrm>
          <a:prstGeom prst="rect">
            <a:avLst/>
          </a:prstGeom>
          <a:noFill/>
        </p:spPr>
        <p:txBody>
          <a:bodyPr wrap="square" rtlCol="0">
            <a:spAutoFit/>
          </a:bodyPr>
          <a:lstStyle>
            <a:defPPr>
              <a:defRPr kern="1200" smtId="4294967295"/>
            </a:defPPr>
          </a:lstStyle>
          <a:p>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In terms of sentiment, the DCT is likely the most accurate representation. For both the rolling mean and the loess mean, it accounts for chunks of the novel and averages the sentiment. Over large sections of a novel, it can be expected to have more in terms of emotional highs </a:t>
            </a:r>
            <a:r>
              <a:rPr lang="en-US" sz="2800" b="0">
                <a:solidFill>
                  <a:schemeClr val="tx1"/>
                </a:solidFill>
                <a:latin typeface="Open Sans" panose="020B0606030504020204" pitchFamily="34" charset="0"/>
                <a:ea typeface="Open Sans" panose="020B0606030504020204" pitchFamily="34" charset="0"/>
                <a:cs typeface="Open Sans" panose="020B0606030504020204" pitchFamily="34" charset="0"/>
              </a:rPr>
              <a:t>and </a:t>
            </a:r>
            <a:r>
              <a:rPr lang="en-US" sz="2800" b="0" smtClean="0">
                <a:solidFill>
                  <a:schemeClr val="tx1"/>
                </a:solidFill>
                <a:latin typeface="Open Sans" panose="020B0606030504020204" pitchFamily="34" charset="0"/>
                <a:ea typeface="Open Sans" panose="020B0606030504020204" pitchFamily="34" charset="0"/>
                <a:cs typeface="Open Sans" panose="020B0606030504020204" pitchFamily="34" charset="0"/>
              </a:rPr>
              <a:t>lows, </a:t>
            </a:r>
            <a:r>
              <a:rPr lang="en-US" sz="2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thus “watering out” the true sentiment behind. Furthermore, while the DCT mean shows the sentiment on a scale from 1 to -1, it doesn’t allow for quantitative comparison between novels. Therefore, for this project, I focused almost exclusively on the DCT sums rather than the DCT means, which provides a measurement of how positive a section is in comparison with another positive section from a different novel (i.e. a 40 indicates a higher density of positive sentiment within a section than a 20). This is the sentiment scaled for DCT sums:</a:t>
            </a:r>
          </a:p>
        </p:txBody>
      </p:sp>
      <p:sp>
        <p:nvSpPr>
          <p:cNvPr id="31" name="Rectangle 167">
            <a:extLst>
              <a:ext uri="{FF2B5EF4-FFF2-40B4-BE49-F238E27FC236}">
                <a16:creationId xmlns:a16="http://schemas.microsoft.com/office/drawing/2014/main" xmlns="" id="{F8160BCC-36FC-4419-BD0D-F8E0CD69D3FC}"/>
              </a:ext>
            </a:extLst>
          </p:cNvPr>
          <p:cNvSpPr>
            <a:spLocks noChangeArrowheads="1"/>
          </p:cNvSpPr>
          <p:nvPr/>
        </p:nvSpPr>
        <p:spPr bwMode="auto">
          <a:xfrm>
            <a:off x="26007863" y="17109443"/>
            <a:ext cx="11796859" cy="1066800"/>
          </a:xfrm>
          <a:prstGeom prst="roundRect">
            <a:avLst/>
          </a:prstGeom>
          <a:solidFill>
            <a:srgbClr val="E64B3C"/>
          </a:solidFill>
          <a:ln w="9525">
            <a:noFill/>
            <a:miter lim="800000"/>
          </a:ln>
        </p:spPr>
        <p:txBody>
          <a:bodyPr wrap="none" lIns="120015" tIns="60008" rIns="120015" bIns="60008" anchor="ctr"/>
          <a:lstStyle>
            <a:defPPr>
              <a:defRPr kern="1200" smtId="4294967295"/>
            </a:defPPr>
          </a:lstStyle>
          <a:p>
            <a:pPr defTabSz="3292172"/>
            <a:r>
              <a:rPr lang="en-US" sz="4200" dirty="0">
                <a:solidFill>
                  <a:schemeClr val="bg1"/>
                </a:solidFill>
                <a:latin typeface="Nunito" panose="00000500000000000000" pitchFamily="2" charset="0"/>
              </a:rPr>
              <a:t>Novel Sentiment (1960-1969)</a:t>
            </a:r>
          </a:p>
        </p:txBody>
      </p:sp>
      <p:pic>
        <p:nvPicPr>
          <p:cNvPr id="13" name="Picture 12"/>
          <p:cNvPicPr>
            <a:picLocks noChangeAspect="1"/>
          </p:cNvPicPr>
          <p:nvPr/>
        </p:nvPicPr>
        <p:blipFill>
          <a:blip r:embed="rId9"/>
          <a:stretch>
            <a:fillRect/>
          </a:stretch>
        </p:blipFill>
        <p:spPr>
          <a:xfrm>
            <a:off x="14630399" y="29372987"/>
            <a:ext cx="9144000" cy="8232780"/>
          </a:xfrm>
          <a:prstGeom prst="rect">
            <a:avLst/>
          </a:prstGeom>
        </p:spPr>
      </p:pic>
      <p:sp>
        <p:nvSpPr>
          <p:cNvPr id="34" name="TextBox 33">
            <a:extLst>
              <a:ext uri="{FF2B5EF4-FFF2-40B4-BE49-F238E27FC236}">
                <a16:creationId xmlns:a16="http://schemas.microsoft.com/office/drawing/2014/main" xmlns="" id="{78FB01C1-373E-4866-BF69-4540A0DE8387}"/>
              </a:ext>
            </a:extLst>
          </p:cNvPr>
          <p:cNvSpPr txBox="1"/>
          <p:nvPr/>
        </p:nvSpPr>
        <p:spPr>
          <a:xfrm>
            <a:off x="30270036" y="8501971"/>
            <a:ext cx="1371600" cy="369332"/>
          </a:xfrm>
          <a:prstGeom prst="rect">
            <a:avLst/>
          </a:prstGeom>
          <a:noFill/>
        </p:spPr>
        <p:txBody>
          <a:bodyPr wrap="square" rtlCol="0">
            <a:spAutoFit/>
          </a:bodyPr>
          <a:lstStyle>
            <a:defPPr>
              <a:defRPr kern="1200" smtId="4294967295"/>
            </a:defPPr>
          </a:lstStyle>
          <a:p>
            <a:pPr algn="l"/>
            <a:r>
              <a:rPr lang="en-US" sz="1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fig.2 </a:t>
            </a:r>
          </a:p>
        </p:txBody>
      </p:sp>
      <p:sp>
        <p:nvSpPr>
          <p:cNvPr id="35" name="TextBox 34">
            <a:extLst>
              <a:ext uri="{FF2B5EF4-FFF2-40B4-BE49-F238E27FC236}">
                <a16:creationId xmlns:a16="http://schemas.microsoft.com/office/drawing/2014/main" xmlns="" id="{78FB01C1-373E-4866-BF69-4540A0DE8387}"/>
              </a:ext>
            </a:extLst>
          </p:cNvPr>
          <p:cNvSpPr txBox="1"/>
          <p:nvPr/>
        </p:nvSpPr>
        <p:spPr>
          <a:xfrm>
            <a:off x="30270036" y="12877487"/>
            <a:ext cx="1371600" cy="369332"/>
          </a:xfrm>
          <a:prstGeom prst="rect">
            <a:avLst/>
          </a:prstGeom>
          <a:noFill/>
        </p:spPr>
        <p:txBody>
          <a:bodyPr wrap="square" rtlCol="0">
            <a:spAutoFit/>
          </a:bodyPr>
          <a:lstStyle>
            <a:defPPr>
              <a:defRPr kern="1200" smtId="4294967295"/>
            </a:defPPr>
          </a:lstStyle>
          <a:p>
            <a:pPr algn="l"/>
            <a:r>
              <a:rPr lang="en-US" sz="1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fig.4 </a:t>
            </a:r>
          </a:p>
        </p:txBody>
      </p:sp>
      <p:sp>
        <p:nvSpPr>
          <p:cNvPr id="36" name="TextBox 35">
            <a:extLst>
              <a:ext uri="{FF2B5EF4-FFF2-40B4-BE49-F238E27FC236}">
                <a16:creationId xmlns:a16="http://schemas.microsoft.com/office/drawing/2014/main" xmlns="" id="{78FB01C1-373E-4866-BF69-4540A0DE8387}"/>
              </a:ext>
            </a:extLst>
          </p:cNvPr>
          <p:cNvSpPr txBox="1"/>
          <p:nvPr/>
        </p:nvSpPr>
        <p:spPr>
          <a:xfrm>
            <a:off x="36094435" y="8501808"/>
            <a:ext cx="1371600" cy="369332"/>
          </a:xfrm>
          <a:prstGeom prst="rect">
            <a:avLst/>
          </a:prstGeom>
          <a:noFill/>
        </p:spPr>
        <p:txBody>
          <a:bodyPr wrap="square" rtlCol="0">
            <a:spAutoFit/>
          </a:bodyPr>
          <a:lstStyle>
            <a:defPPr>
              <a:defRPr kern="1200" smtId="4294967295"/>
            </a:defPPr>
          </a:lstStyle>
          <a:p>
            <a:pPr algn="l"/>
            <a:r>
              <a:rPr lang="en-US" sz="1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fig.3 </a:t>
            </a:r>
          </a:p>
        </p:txBody>
      </p:sp>
      <p:sp>
        <p:nvSpPr>
          <p:cNvPr id="37" name="TextBox 36">
            <a:extLst>
              <a:ext uri="{FF2B5EF4-FFF2-40B4-BE49-F238E27FC236}">
                <a16:creationId xmlns:a16="http://schemas.microsoft.com/office/drawing/2014/main" xmlns="" id="{78FB01C1-373E-4866-BF69-4540A0DE8387}"/>
              </a:ext>
            </a:extLst>
          </p:cNvPr>
          <p:cNvSpPr txBox="1"/>
          <p:nvPr/>
        </p:nvSpPr>
        <p:spPr>
          <a:xfrm>
            <a:off x="36094435" y="12873571"/>
            <a:ext cx="1371600" cy="369332"/>
          </a:xfrm>
          <a:prstGeom prst="rect">
            <a:avLst/>
          </a:prstGeom>
          <a:noFill/>
        </p:spPr>
        <p:txBody>
          <a:bodyPr wrap="square" rtlCol="0">
            <a:spAutoFit/>
          </a:bodyPr>
          <a:lstStyle>
            <a:defPPr>
              <a:defRPr kern="1200" smtId="4294967295"/>
            </a:defPPr>
          </a:lstStyle>
          <a:p>
            <a:pPr algn="l"/>
            <a:r>
              <a:rPr lang="en-US" sz="1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fig.5 </a:t>
            </a:r>
          </a:p>
        </p:txBody>
      </p:sp>
      <p:grpSp>
        <p:nvGrpSpPr>
          <p:cNvPr id="26" name="Group 25"/>
          <p:cNvGrpSpPr/>
          <p:nvPr/>
        </p:nvGrpSpPr>
        <p:grpSpPr>
          <a:xfrm>
            <a:off x="26420264" y="18572508"/>
            <a:ext cx="10569272" cy="8756137"/>
            <a:chOff x="26361984" y="18600137"/>
            <a:chExt cx="10569272" cy="8756137"/>
          </a:xfrm>
        </p:grpSpPr>
        <p:pic>
          <p:nvPicPr>
            <p:cNvPr id="14" name="Picture 13"/>
            <p:cNvPicPr>
              <a:picLocks noChangeAspect="1"/>
            </p:cNvPicPr>
            <p:nvPr/>
          </p:nvPicPr>
          <p:blipFill>
            <a:blip r:embed="rId10" cstate="print">
              <a:extLst>
                <a:ext uri="{28A0092B-C50C-407E-A947-70E740481C1C}">
                  <a14:useLocalDpi xmlns:a14="http://schemas.microsoft.com/office/drawing/2010/main"/>
                </a:ext>
              </a:extLst>
            </a:blip>
            <a:stretch>
              <a:fillRect/>
            </a:stretch>
          </p:blipFill>
          <p:spPr>
            <a:xfrm>
              <a:off x="26368609" y="18600137"/>
              <a:ext cx="4738247" cy="4370599"/>
            </a:xfrm>
            <a:prstGeom prst="rect">
              <a:avLst/>
            </a:prstGeom>
          </p:spPr>
        </p:pic>
        <p:pic>
          <p:nvPicPr>
            <p:cNvPr id="15" name="Picture 14"/>
            <p:cNvPicPr>
              <a:picLocks noChangeAspect="1"/>
            </p:cNvPicPr>
            <p:nvPr/>
          </p:nvPicPr>
          <p:blipFill>
            <a:blip r:embed="rId11" cstate="print">
              <a:extLst>
                <a:ext uri="{28A0092B-C50C-407E-A947-70E740481C1C}">
                  <a14:useLocalDpi xmlns:a14="http://schemas.microsoft.com/office/drawing/2010/main"/>
                </a:ext>
              </a:extLst>
            </a:blip>
            <a:stretch>
              <a:fillRect/>
            </a:stretch>
          </p:blipFill>
          <p:spPr>
            <a:xfrm>
              <a:off x="32176415" y="18600137"/>
              <a:ext cx="4754841" cy="4390905"/>
            </a:xfrm>
            <a:prstGeom prst="rect">
              <a:avLst/>
            </a:prstGeom>
          </p:spPr>
        </p:pic>
        <p:pic>
          <p:nvPicPr>
            <p:cNvPr id="16" name="Picture 15"/>
            <p:cNvPicPr>
              <a:picLocks noChangeAspect="1"/>
            </p:cNvPicPr>
            <p:nvPr/>
          </p:nvPicPr>
          <p:blipFill>
            <a:blip r:embed="rId12" cstate="print">
              <a:extLst>
                <a:ext uri="{28A0092B-C50C-407E-A947-70E740481C1C}">
                  <a14:useLocalDpi xmlns:a14="http://schemas.microsoft.com/office/drawing/2010/main"/>
                </a:ext>
              </a:extLst>
            </a:blip>
            <a:stretch>
              <a:fillRect/>
            </a:stretch>
          </p:blipFill>
          <p:spPr>
            <a:xfrm>
              <a:off x="26361984" y="22944443"/>
              <a:ext cx="4744872" cy="4376482"/>
            </a:xfrm>
            <a:prstGeom prst="rect">
              <a:avLst/>
            </a:prstGeom>
          </p:spPr>
        </p:pic>
        <p:pic>
          <p:nvPicPr>
            <p:cNvPr id="23" name="Picture 22"/>
            <p:cNvPicPr>
              <a:picLocks noChangeAspect="1"/>
            </p:cNvPicPr>
            <p:nvPr/>
          </p:nvPicPr>
          <p:blipFill>
            <a:blip r:embed="rId13" cstate="print">
              <a:extLst>
                <a:ext uri="{28A0092B-C50C-407E-A947-70E740481C1C}">
                  <a14:useLocalDpi xmlns:a14="http://schemas.microsoft.com/office/drawing/2010/main"/>
                </a:ext>
              </a:extLst>
            </a:blip>
            <a:stretch>
              <a:fillRect/>
            </a:stretch>
          </p:blipFill>
          <p:spPr>
            <a:xfrm>
              <a:off x="32176414" y="22944443"/>
              <a:ext cx="4754841" cy="4411831"/>
            </a:xfrm>
            <a:prstGeom prst="rect">
              <a:avLst/>
            </a:prstGeom>
          </p:spPr>
        </p:pic>
      </p:grpSp>
      <p:sp>
        <p:nvSpPr>
          <p:cNvPr id="43" name="TextBox 42">
            <a:extLst>
              <a:ext uri="{FF2B5EF4-FFF2-40B4-BE49-F238E27FC236}">
                <a16:creationId xmlns:a16="http://schemas.microsoft.com/office/drawing/2014/main" xmlns="" id="{78FB01C1-373E-4866-BF69-4540A0DE8387}"/>
              </a:ext>
            </a:extLst>
          </p:cNvPr>
          <p:cNvSpPr txBox="1"/>
          <p:nvPr/>
        </p:nvSpPr>
        <p:spPr>
          <a:xfrm>
            <a:off x="30270036" y="19076924"/>
            <a:ext cx="1371600" cy="369332"/>
          </a:xfrm>
          <a:prstGeom prst="rect">
            <a:avLst/>
          </a:prstGeom>
          <a:noFill/>
        </p:spPr>
        <p:txBody>
          <a:bodyPr wrap="square" rtlCol="0">
            <a:spAutoFit/>
          </a:bodyPr>
          <a:lstStyle>
            <a:defPPr>
              <a:defRPr kern="1200" smtId="4294967295"/>
            </a:defPPr>
          </a:lstStyle>
          <a:p>
            <a:pPr algn="l"/>
            <a:r>
              <a:rPr lang="en-US" sz="1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fig.6 </a:t>
            </a:r>
          </a:p>
        </p:txBody>
      </p:sp>
      <p:sp>
        <p:nvSpPr>
          <p:cNvPr id="44" name="TextBox 43">
            <a:extLst>
              <a:ext uri="{FF2B5EF4-FFF2-40B4-BE49-F238E27FC236}">
                <a16:creationId xmlns:a16="http://schemas.microsoft.com/office/drawing/2014/main" xmlns="" id="{78FB01C1-373E-4866-BF69-4540A0DE8387}"/>
              </a:ext>
            </a:extLst>
          </p:cNvPr>
          <p:cNvSpPr txBox="1"/>
          <p:nvPr/>
        </p:nvSpPr>
        <p:spPr>
          <a:xfrm>
            <a:off x="36094435" y="19076924"/>
            <a:ext cx="1371600" cy="369332"/>
          </a:xfrm>
          <a:prstGeom prst="rect">
            <a:avLst/>
          </a:prstGeom>
          <a:noFill/>
        </p:spPr>
        <p:txBody>
          <a:bodyPr wrap="square" rtlCol="0">
            <a:spAutoFit/>
          </a:bodyPr>
          <a:lstStyle>
            <a:defPPr>
              <a:defRPr kern="1200" smtId="4294967295"/>
            </a:defPPr>
          </a:lstStyle>
          <a:p>
            <a:pPr algn="l"/>
            <a:r>
              <a:rPr lang="en-US" sz="1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fig.7</a:t>
            </a:r>
          </a:p>
        </p:txBody>
      </p:sp>
      <p:sp>
        <p:nvSpPr>
          <p:cNvPr id="45" name="TextBox 44">
            <a:extLst>
              <a:ext uri="{FF2B5EF4-FFF2-40B4-BE49-F238E27FC236}">
                <a16:creationId xmlns:a16="http://schemas.microsoft.com/office/drawing/2014/main" xmlns="" id="{78FB01C1-373E-4866-BF69-4540A0DE8387}"/>
              </a:ext>
            </a:extLst>
          </p:cNvPr>
          <p:cNvSpPr txBox="1"/>
          <p:nvPr/>
        </p:nvSpPr>
        <p:spPr>
          <a:xfrm>
            <a:off x="30270035" y="23514284"/>
            <a:ext cx="1371600" cy="369332"/>
          </a:xfrm>
          <a:prstGeom prst="rect">
            <a:avLst/>
          </a:prstGeom>
          <a:noFill/>
        </p:spPr>
        <p:txBody>
          <a:bodyPr wrap="square" rtlCol="0">
            <a:spAutoFit/>
          </a:bodyPr>
          <a:lstStyle>
            <a:defPPr>
              <a:defRPr kern="1200" smtId="4294967295"/>
            </a:defPPr>
          </a:lstStyle>
          <a:p>
            <a:pPr algn="l"/>
            <a:r>
              <a:rPr lang="en-US" sz="1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fig.8 </a:t>
            </a:r>
          </a:p>
        </p:txBody>
      </p:sp>
      <p:sp>
        <p:nvSpPr>
          <p:cNvPr id="46" name="TextBox 45">
            <a:extLst>
              <a:ext uri="{FF2B5EF4-FFF2-40B4-BE49-F238E27FC236}">
                <a16:creationId xmlns:a16="http://schemas.microsoft.com/office/drawing/2014/main" xmlns="" id="{78FB01C1-373E-4866-BF69-4540A0DE8387}"/>
              </a:ext>
            </a:extLst>
          </p:cNvPr>
          <p:cNvSpPr txBox="1"/>
          <p:nvPr/>
        </p:nvSpPr>
        <p:spPr>
          <a:xfrm>
            <a:off x="36094434" y="23522391"/>
            <a:ext cx="1371600" cy="369332"/>
          </a:xfrm>
          <a:prstGeom prst="rect">
            <a:avLst/>
          </a:prstGeom>
          <a:noFill/>
        </p:spPr>
        <p:txBody>
          <a:bodyPr wrap="square" rtlCol="0">
            <a:spAutoFit/>
          </a:bodyPr>
          <a:lstStyle>
            <a:defPPr>
              <a:defRPr kern="1200" smtId="4294967295"/>
            </a:defPPr>
          </a:lstStyle>
          <a:p>
            <a:pPr algn="l"/>
            <a:r>
              <a:rPr lang="en-US" sz="1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fig.9 </a:t>
            </a:r>
          </a:p>
        </p:txBody>
      </p:sp>
      <p:sp>
        <p:nvSpPr>
          <p:cNvPr id="47" name="TextBox 46">
            <a:extLst>
              <a:ext uri="{FF2B5EF4-FFF2-40B4-BE49-F238E27FC236}">
                <a16:creationId xmlns:a16="http://schemas.microsoft.com/office/drawing/2014/main" xmlns="" id="{78FB01C1-373E-4866-BF69-4540A0DE8387}"/>
              </a:ext>
            </a:extLst>
          </p:cNvPr>
          <p:cNvSpPr txBox="1"/>
          <p:nvPr/>
        </p:nvSpPr>
        <p:spPr>
          <a:xfrm>
            <a:off x="22707600" y="30327600"/>
            <a:ext cx="1371600" cy="369332"/>
          </a:xfrm>
          <a:prstGeom prst="rect">
            <a:avLst/>
          </a:prstGeom>
          <a:noFill/>
        </p:spPr>
        <p:txBody>
          <a:bodyPr wrap="square" rtlCol="0">
            <a:spAutoFit/>
          </a:bodyPr>
          <a:lstStyle>
            <a:defPPr>
              <a:defRPr kern="1200" smtId="4294967295"/>
            </a:defPPr>
          </a:lstStyle>
          <a:p>
            <a:pPr algn="l"/>
            <a:r>
              <a:rPr lang="en-US" sz="1800" b="0" dirty="0">
                <a:solidFill>
                  <a:schemeClr val="tx1"/>
                </a:solidFill>
                <a:latin typeface="Open Sans" panose="020B0606030504020204" pitchFamily="34" charset="0"/>
                <a:ea typeface="Open Sans" panose="020B0606030504020204" pitchFamily="34" charset="0"/>
                <a:cs typeface="Open Sans" panose="020B0606030504020204" pitchFamily="34" charset="0"/>
              </a:rPr>
              <a:t>fig.1 </a:t>
            </a: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perceptualpewter|09-2018"/>
</p:tagLst>
</file>

<file path=ppt/theme/theme1.xml><?xml version="1.0" encoding="utf-8"?>
<a:theme xmlns:a="http://schemas.openxmlformats.org/drawingml/2006/main" name="Default Design">
  <a:themeElements>
    <a:clrScheme name="Pushpin">
      <a:dk1>
        <a:sysClr val="windowText" lastClr="000000"/>
      </a:dk1>
      <a:lt1>
        <a:sysClr val="window" lastClr="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800000"/>
            </a:gs>
            <a:gs pos="50000">
              <a:srgbClr val="800000">
                <a:gamma/>
                <a:tint val="73725"/>
                <a:invGamma/>
              </a:srgbClr>
            </a:gs>
            <a:gs pos="100000">
              <a:srgbClr val="800000"/>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137160" tIns="68580" rIns="137160" bIns="68580" numCol="1" anchor="ctr" anchorCtr="0" compatLnSpc="1">
        <a:prstTxWarp prst="textNoShape">
          <a:avLst/>
        </a:prstTxWarp>
      </a:bodyPr>
      <a:lstStyle>
        <a:defPPr marL="0" marR="0" indent="0" algn="ctr" defTabSz="3762375" rtl="0" eaLnBrk="1" fontAlgn="base" latinLnBrk="0" hangingPunct="1">
          <a:lnSpc>
            <a:spcPct val="100000"/>
          </a:lnSpc>
          <a:spcBef>
            <a:spcPct val="0"/>
          </a:spcBef>
          <a:spcAft>
            <a:spcPct val="0"/>
          </a:spcAft>
          <a:buClrTx/>
          <a:buSzTx/>
          <a:buFontTx/>
          <a:buNone/>
          <a:tabLst/>
          <a:defRPr kumimoji="0" lang="en-US" sz="4300" b="1" i="0" u="none" strike="noStrike" cap="none" normalizeH="0" baseline="0" smtClean="0">
            <a:ln>
              <a:noFill/>
            </a:ln>
            <a:solidFill>
              <a:srgbClr val="FF9900"/>
            </a:solidFill>
            <a:effectLst/>
            <a:latin typeface="Arial" pitchFamily="34" charset="0"/>
          </a:defRPr>
        </a:defPPr>
      </a:lstStyle>
    </a:spDef>
    <a:lnDef>
      <a:spPr bwMode="auto">
        <a:xfrm>
          <a:off x="0" y="0"/>
          <a:ext cx="1" cy="1"/>
        </a:xfrm>
        <a:custGeom>
          <a:avLst/>
          <a:gdLst/>
          <a:ahLst/>
          <a:cxnLst/>
          <a:rect l="0" t="0" r="0" b="0"/>
          <a:pathLst/>
        </a:custGeom>
        <a:gradFill rotWithShape="1">
          <a:gsLst>
            <a:gs pos="0">
              <a:srgbClr val="800000"/>
            </a:gs>
            <a:gs pos="50000">
              <a:srgbClr val="800000">
                <a:gamma/>
                <a:tint val="73725"/>
                <a:invGamma/>
              </a:srgbClr>
            </a:gs>
            <a:gs pos="100000">
              <a:srgbClr val="800000"/>
            </a:gs>
          </a:gsLst>
          <a:lin ang="5400000" scaled="1"/>
        </a:gra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137160" tIns="68580" rIns="137160" bIns="68580" numCol="1" anchor="ctr" anchorCtr="0" compatLnSpc="1">
        <a:prstTxWarp prst="textNoShape">
          <a:avLst/>
        </a:prstTxWarp>
      </a:bodyPr>
      <a:lstStyle>
        <a:defPPr marL="0" marR="0" indent="0" algn="ctr" defTabSz="3762375" rtl="0" eaLnBrk="1" fontAlgn="base" latinLnBrk="0" hangingPunct="1">
          <a:lnSpc>
            <a:spcPct val="100000"/>
          </a:lnSpc>
          <a:spcBef>
            <a:spcPct val="0"/>
          </a:spcBef>
          <a:spcAft>
            <a:spcPct val="0"/>
          </a:spcAft>
          <a:buClrTx/>
          <a:buSzTx/>
          <a:buFontTx/>
          <a:buNone/>
          <a:tabLst/>
          <a:defRPr kumimoji="0" lang="en-US" sz="4300" b="1" i="0" u="none" strike="noStrike" cap="none" normalizeH="0" baseline="0" smtClean="0">
            <a:ln>
              <a:noFill/>
            </a:ln>
            <a:solidFill>
              <a:srgbClr val="FF9900"/>
            </a:solidFill>
            <a:effectLst/>
            <a:latin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4698</TotalTime>
  <Words>1252</Words>
  <Application>Microsoft Macintosh PowerPoint</Application>
  <PresentationFormat>Custom</PresentationFormat>
  <Paragraphs>35</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Nunito</vt:lpstr>
      <vt:lpstr>Open Sans</vt:lpstr>
      <vt:lpstr>Arial</vt:lpstr>
      <vt:lpstr>Default Design</vt:lpstr>
      <vt:lpstr>PowerPoint Presentation</vt:lpstr>
    </vt:vector>
  </TitlesOfParts>
  <Company>Graphicsland</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Free Research Poster</dc:subject>
  <dc:creator>Graphicsland/MakeSigns.com</dc:creator>
  <cp:keywords>scientific, research, template, custom, poster, presentation, symposium, printing, PowerPoint, create, design, example, sample, download</cp:keywords>
  <dc:description>These templates are offered for free to help your create a poster ranging from nursing research posters to psychology research posters.</dc:description>
  <cp:lastModifiedBy>Microsoft Office User</cp:lastModifiedBy>
  <cp:revision>166</cp:revision>
  <cp:lastPrinted>2018-12-20T22:18:46Z</cp:lastPrinted>
  <dcterms:modified xsi:type="dcterms:W3CDTF">2018-12-23T17:56:57Z</dcterms:modified>
  <cp:category>science research poster</cp:category>
</cp:coreProperties>
</file>

<file path=docProps/thumbnail.jpeg>
</file>